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59" r:id="rId6"/>
    <p:sldId id="261" r:id="rId7"/>
    <p:sldId id="262" r:id="rId8"/>
    <p:sldId id="267" r:id="rId9"/>
    <p:sldId id="268" r:id="rId10"/>
    <p:sldId id="270" r:id="rId11"/>
    <p:sldId id="266" r:id="rId12"/>
    <p:sldId id="264" r:id="rId13"/>
    <p:sldId id="263" r:id="rId14"/>
    <p:sldId id="265" r:id="rId15"/>
    <p:sldId id="269" r:id="rId16"/>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BAB9D-18E8-4FFB-8021-910775C6FFEB}" v="2043" dt="2023-01-30T07:29:28.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824EB-A0FB-48E9-8A86-6170B29F759E}" type="doc">
      <dgm:prSet loTypeId="urn:microsoft.com/office/officeart/2005/8/layout/orgChart1" loCatId="hierarchy" qsTypeId="urn:microsoft.com/office/officeart/2005/8/quickstyle/3d2" qsCatId="3D" csTypeId="urn:microsoft.com/office/officeart/2005/8/colors/colorful4" csCatId="colorful" phldr="1"/>
      <dgm:spPr/>
      <dgm:t>
        <a:bodyPr/>
        <a:lstStyle/>
        <a:p>
          <a:endParaRPr lang="en-GB"/>
        </a:p>
      </dgm:t>
    </dgm:pt>
    <dgm:pt modelId="{9E8B746D-3EB9-4210-A923-EF87B057F96E}">
      <dgm:prSet phldrT="[Text]" phldr="0"/>
      <dgm:spPr/>
      <dgm:t>
        <a:bodyPr/>
        <a:lstStyle/>
        <a:p>
          <a:pPr rtl="0"/>
          <a:r>
            <a:rPr lang="en-GB" dirty="0">
              <a:latin typeface="Rockwell Nova Light"/>
            </a:rPr>
            <a:t>Applications Of Nanomedicine</a:t>
          </a:r>
          <a:endParaRPr lang="en-GB" dirty="0"/>
        </a:p>
      </dgm:t>
    </dgm:pt>
    <dgm:pt modelId="{C712909B-4148-4DFE-A65D-3B4BFF932322}" type="parTrans" cxnId="{4F9DE2EA-9755-430D-8AB3-4D10B5CA718F}">
      <dgm:prSet/>
      <dgm:spPr/>
      <dgm:t>
        <a:bodyPr/>
        <a:lstStyle/>
        <a:p>
          <a:endParaRPr lang="en-GB"/>
        </a:p>
      </dgm:t>
    </dgm:pt>
    <dgm:pt modelId="{DD6D1C17-7B92-4A62-AE2F-9962837C40A3}" type="sibTrans" cxnId="{4F9DE2EA-9755-430D-8AB3-4D10B5CA718F}">
      <dgm:prSet/>
      <dgm:spPr/>
      <dgm:t>
        <a:bodyPr/>
        <a:lstStyle/>
        <a:p>
          <a:endParaRPr lang="en-GB"/>
        </a:p>
      </dgm:t>
    </dgm:pt>
    <dgm:pt modelId="{A5F9B8B5-6C5A-4B01-AFEE-F947F540D66D}">
      <dgm:prSet phldrT="[Text]" phldr="0"/>
      <dgm:spPr/>
      <dgm:t>
        <a:bodyPr/>
        <a:lstStyle/>
        <a:p>
          <a:r>
            <a:rPr lang="en-GB" dirty="0">
              <a:latin typeface="Rockwell Nova Light"/>
            </a:rPr>
            <a:t>Therapeutics</a:t>
          </a:r>
          <a:endParaRPr lang="en-GB" dirty="0"/>
        </a:p>
      </dgm:t>
    </dgm:pt>
    <dgm:pt modelId="{DBC9F42E-64DF-418E-BFE1-34A36A37BD38}" type="parTrans" cxnId="{6142206B-FA8D-4843-B631-265905FD28A9}">
      <dgm:prSet/>
      <dgm:spPr/>
      <dgm:t>
        <a:bodyPr/>
        <a:lstStyle/>
        <a:p>
          <a:endParaRPr lang="en-GB"/>
        </a:p>
      </dgm:t>
    </dgm:pt>
    <dgm:pt modelId="{661EA43E-8B4C-4130-8D1E-B121DD9C09F6}" type="sibTrans" cxnId="{6142206B-FA8D-4843-B631-265905FD28A9}">
      <dgm:prSet/>
      <dgm:spPr/>
      <dgm:t>
        <a:bodyPr/>
        <a:lstStyle/>
        <a:p>
          <a:endParaRPr lang="en-GB"/>
        </a:p>
      </dgm:t>
    </dgm:pt>
    <dgm:pt modelId="{76B4C7FE-6A39-40BE-A635-5E8CBE8AEE19}">
      <dgm:prSet phldrT="[Text]" phldr="0"/>
      <dgm:spPr/>
      <dgm:t>
        <a:bodyPr/>
        <a:lstStyle/>
        <a:p>
          <a:r>
            <a:rPr lang="en-GB" dirty="0">
              <a:latin typeface="Rockwell Nova Light"/>
            </a:rPr>
            <a:t>Diagnostics</a:t>
          </a:r>
          <a:endParaRPr lang="en-GB" dirty="0"/>
        </a:p>
      </dgm:t>
    </dgm:pt>
    <dgm:pt modelId="{3FF8951F-EDBB-40C1-9B7A-86ADD2C00334}" type="parTrans" cxnId="{AA4CBFF2-0F3F-4AD9-8105-8A602F671634}">
      <dgm:prSet/>
      <dgm:spPr/>
      <dgm:t>
        <a:bodyPr/>
        <a:lstStyle/>
        <a:p>
          <a:endParaRPr lang="en-GB"/>
        </a:p>
      </dgm:t>
    </dgm:pt>
    <dgm:pt modelId="{DD236CA7-CBEF-4A6A-B08C-1E7C28DF1E6F}" type="sibTrans" cxnId="{AA4CBFF2-0F3F-4AD9-8105-8A602F671634}">
      <dgm:prSet/>
      <dgm:spPr/>
      <dgm:t>
        <a:bodyPr/>
        <a:lstStyle/>
        <a:p>
          <a:endParaRPr lang="en-GB"/>
        </a:p>
      </dgm:t>
    </dgm:pt>
    <dgm:pt modelId="{D476FB2B-ADFC-4383-B4DD-61CBEF37D66B}">
      <dgm:prSet phldrT="[Text]" phldr="0"/>
      <dgm:spPr/>
      <dgm:t>
        <a:bodyPr/>
        <a:lstStyle/>
        <a:p>
          <a:pPr rtl="0"/>
          <a:r>
            <a:rPr lang="en-GB" dirty="0">
              <a:latin typeface="Rockwell Nova Light"/>
            </a:rPr>
            <a:t>Regenerative </a:t>
          </a:r>
          <a:endParaRPr lang="en-GB" dirty="0"/>
        </a:p>
      </dgm:t>
    </dgm:pt>
    <dgm:pt modelId="{B05CEE7B-93EC-4F09-AAA7-BBFC43E630C3}" type="parTrans" cxnId="{133E4F38-85B0-4749-9CFB-81F194137930}">
      <dgm:prSet/>
      <dgm:spPr/>
      <dgm:t>
        <a:bodyPr/>
        <a:lstStyle/>
        <a:p>
          <a:endParaRPr lang="en-GB"/>
        </a:p>
      </dgm:t>
    </dgm:pt>
    <dgm:pt modelId="{7F384FD1-3887-467E-90EC-9DC94B467562}" type="sibTrans" cxnId="{133E4F38-85B0-4749-9CFB-81F194137930}">
      <dgm:prSet/>
      <dgm:spPr/>
      <dgm:t>
        <a:bodyPr/>
        <a:lstStyle/>
        <a:p>
          <a:endParaRPr lang="en-GB"/>
        </a:p>
      </dgm:t>
    </dgm:pt>
    <dgm:pt modelId="{C7E9E543-8F2A-4949-BD55-2724A537B34C}" type="pres">
      <dgm:prSet presAssocID="{F1B824EB-A0FB-48E9-8A86-6170B29F759E}" presName="hierChild1" presStyleCnt="0">
        <dgm:presLayoutVars>
          <dgm:orgChart val="1"/>
          <dgm:chPref val="1"/>
          <dgm:dir/>
          <dgm:animOne val="branch"/>
          <dgm:animLvl val="lvl"/>
          <dgm:resizeHandles/>
        </dgm:presLayoutVars>
      </dgm:prSet>
      <dgm:spPr/>
    </dgm:pt>
    <dgm:pt modelId="{B64BC759-A9C5-43C9-A7BA-B287BCC60AB3}" type="pres">
      <dgm:prSet presAssocID="{9E8B746D-3EB9-4210-A923-EF87B057F96E}" presName="hierRoot1" presStyleCnt="0">
        <dgm:presLayoutVars>
          <dgm:hierBranch val="init"/>
        </dgm:presLayoutVars>
      </dgm:prSet>
      <dgm:spPr/>
    </dgm:pt>
    <dgm:pt modelId="{4A69CE09-57FD-4258-A621-AA8DA8F54ECC}" type="pres">
      <dgm:prSet presAssocID="{9E8B746D-3EB9-4210-A923-EF87B057F96E}" presName="rootComposite1" presStyleCnt="0"/>
      <dgm:spPr/>
    </dgm:pt>
    <dgm:pt modelId="{54A3A9B0-C3A0-4918-8122-487FD9E1150B}" type="pres">
      <dgm:prSet presAssocID="{9E8B746D-3EB9-4210-A923-EF87B057F96E}" presName="rootText1" presStyleLbl="node0" presStyleIdx="0" presStyleCnt="1">
        <dgm:presLayoutVars>
          <dgm:chPref val="3"/>
        </dgm:presLayoutVars>
      </dgm:prSet>
      <dgm:spPr/>
    </dgm:pt>
    <dgm:pt modelId="{E4CD6FCB-3783-46A0-B747-0E352B007585}" type="pres">
      <dgm:prSet presAssocID="{9E8B746D-3EB9-4210-A923-EF87B057F96E}" presName="rootConnector1" presStyleLbl="node1" presStyleIdx="0" presStyleCnt="0"/>
      <dgm:spPr/>
    </dgm:pt>
    <dgm:pt modelId="{4D5EDBF2-8E8E-4458-9BBD-9550B0F64A2A}" type="pres">
      <dgm:prSet presAssocID="{9E8B746D-3EB9-4210-A923-EF87B057F96E}" presName="hierChild2" presStyleCnt="0"/>
      <dgm:spPr/>
    </dgm:pt>
    <dgm:pt modelId="{563E8357-B5E7-4087-A08C-0A705D29DFB9}" type="pres">
      <dgm:prSet presAssocID="{DBC9F42E-64DF-418E-BFE1-34A36A37BD38}" presName="Name37" presStyleLbl="parChTrans1D2" presStyleIdx="0" presStyleCnt="3"/>
      <dgm:spPr/>
    </dgm:pt>
    <dgm:pt modelId="{97D111DA-6686-4B49-97C7-222E1D8E9D7F}" type="pres">
      <dgm:prSet presAssocID="{A5F9B8B5-6C5A-4B01-AFEE-F947F540D66D}" presName="hierRoot2" presStyleCnt="0">
        <dgm:presLayoutVars>
          <dgm:hierBranch val="init"/>
        </dgm:presLayoutVars>
      </dgm:prSet>
      <dgm:spPr/>
    </dgm:pt>
    <dgm:pt modelId="{9C1C2FAE-298C-41F3-A198-B2D1AFF05E6A}" type="pres">
      <dgm:prSet presAssocID="{A5F9B8B5-6C5A-4B01-AFEE-F947F540D66D}" presName="rootComposite" presStyleCnt="0"/>
      <dgm:spPr/>
    </dgm:pt>
    <dgm:pt modelId="{5B94232A-62FB-4B20-9FD9-DB686E1976CD}" type="pres">
      <dgm:prSet presAssocID="{A5F9B8B5-6C5A-4B01-AFEE-F947F540D66D}" presName="rootText" presStyleLbl="node2" presStyleIdx="0" presStyleCnt="3">
        <dgm:presLayoutVars>
          <dgm:chPref val="3"/>
        </dgm:presLayoutVars>
      </dgm:prSet>
      <dgm:spPr/>
    </dgm:pt>
    <dgm:pt modelId="{D8BF748A-D928-4EF1-90DF-0C8A47012384}" type="pres">
      <dgm:prSet presAssocID="{A5F9B8B5-6C5A-4B01-AFEE-F947F540D66D}" presName="rootConnector" presStyleLbl="node2" presStyleIdx="0" presStyleCnt="3"/>
      <dgm:spPr/>
    </dgm:pt>
    <dgm:pt modelId="{9C12A530-F28C-4995-923E-C9E351B159D5}" type="pres">
      <dgm:prSet presAssocID="{A5F9B8B5-6C5A-4B01-AFEE-F947F540D66D}" presName="hierChild4" presStyleCnt="0"/>
      <dgm:spPr/>
    </dgm:pt>
    <dgm:pt modelId="{B6AB9CF6-EDC8-420E-A737-CA3A0D19BB61}" type="pres">
      <dgm:prSet presAssocID="{A5F9B8B5-6C5A-4B01-AFEE-F947F540D66D}" presName="hierChild5" presStyleCnt="0"/>
      <dgm:spPr/>
    </dgm:pt>
    <dgm:pt modelId="{1D392D52-E0A0-4548-B64A-E5462E542B49}" type="pres">
      <dgm:prSet presAssocID="{3FF8951F-EDBB-40C1-9B7A-86ADD2C00334}" presName="Name37" presStyleLbl="parChTrans1D2" presStyleIdx="1" presStyleCnt="3"/>
      <dgm:spPr/>
    </dgm:pt>
    <dgm:pt modelId="{6C42DA2D-B9B6-47F3-9D54-CB7E964A6766}" type="pres">
      <dgm:prSet presAssocID="{76B4C7FE-6A39-40BE-A635-5E8CBE8AEE19}" presName="hierRoot2" presStyleCnt="0">
        <dgm:presLayoutVars>
          <dgm:hierBranch val="init"/>
        </dgm:presLayoutVars>
      </dgm:prSet>
      <dgm:spPr/>
    </dgm:pt>
    <dgm:pt modelId="{06411C7A-DEEC-4110-AC08-5B0963F45C80}" type="pres">
      <dgm:prSet presAssocID="{76B4C7FE-6A39-40BE-A635-5E8CBE8AEE19}" presName="rootComposite" presStyleCnt="0"/>
      <dgm:spPr/>
    </dgm:pt>
    <dgm:pt modelId="{11918081-42DF-4AC2-9E63-082FD009B3AC}" type="pres">
      <dgm:prSet presAssocID="{76B4C7FE-6A39-40BE-A635-5E8CBE8AEE19}" presName="rootText" presStyleLbl="node2" presStyleIdx="1" presStyleCnt="3">
        <dgm:presLayoutVars>
          <dgm:chPref val="3"/>
        </dgm:presLayoutVars>
      </dgm:prSet>
      <dgm:spPr/>
    </dgm:pt>
    <dgm:pt modelId="{0FEA9271-FA3B-47FA-9F04-EABDDF1377D8}" type="pres">
      <dgm:prSet presAssocID="{76B4C7FE-6A39-40BE-A635-5E8CBE8AEE19}" presName="rootConnector" presStyleLbl="node2" presStyleIdx="1" presStyleCnt="3"/>
      <dgm:spPr/>
    </dgm:pt>
    <dgm:pt modelId="{4E72F4FE-B3B6-4C30-A3D0-A23372D976BB}" type="pres">
      <dgm:prSet presAssocID="{76B4C7FE-6A39-40BE-A635-5E8CBE8AEE19}" presName="hierChild4" presStyleCnt="0"/>
      <dgm:spPr/>
    </dgm:pt>
    <dgm:pt modelId="{98618EF9-4B87-47E6-996F-37DFF2B28050}" type="pres">
      <dgm:prSet presAssocID="{76B4C7FE-6A39-40BE-A635-5E8CBE8AEE19}" presName="hierChild5" presStyleCnt="0"/>
      <dgm:spPr/>
    </dgm:pt>
    <dgm:pt modelId="{0F766373-6E7B-4E2E-AF0B-28E91F7B377A}" type="pres">
      <dgm:prSet presAssocID="{B05CEE7B-93EC-4F09-AAA7-BBFC43E630C3}" presName="Name37" presStyleLbl="parChTrans1D2" presStyleIdx="2" presStyleCnt="3"/>
      <dgm:spPr/>
    </dgm:pt>
    <dgm:pt modelId="{2BE9E02A-AF49-40F1-93E8-27BDC41559E8}" type="pres">
      <dgm:prSet presAssocID="{D476FB2B-ADFC-4383-B4DD-61CBEF37D66B}" presName="hierRoot2" presStyleCnt="0">
        <dgm:presLayoutVars>
          <dgm:hierBranch val="init"/>
        </dgm:presLayoutVars>
      </dgm:prSet>
      <dgm:spPr/>
    </dgm:pt>
    <dgm:pt modelId="{530F49C1-3610-42DC-861B-99A286F07A8F}" type="pres">
      <dgm:prSet presAssocID="{D476FB2B-ADFC-4383-B4DD-61CBEF37D66B}" presName="rootComposite" presStyleCnt="0"/>
      <dgm:spPr/>
    </dgm:pt>
    <dgm:pt modelId="{608B8155-99F6-47E6-B145-ADD057845C25}" type="pres">
      <dgm:prSet presAssocID="{D476FB2B-ADFC-4383-B4DD-61CBEF37D66B}" presName="rootText" presStyleLbl="node2" presStyleIdx="2" presStyleCnt="3">
        <dgm:presLayoutVars>
          <dgm:chPref val="3"/>
        </dgm:presLayoutVars>
      </dgm:prSet>
      <dgm:spPr/>
    </dgm:pt>
    <dgm:pt modelId="{3BA68A4E-CF03-4091-ABEC-7372AFD9FF99}" type="pres">
      <dgm:prSet presAssocID="{D476FB2B-ADFC-4383-B4DD-61CBEF37D66B}" presName="rootConnector" presStyleLbl="node2" presStyleIdx="2" presStyleCnt="3"/>
      <dgm:spPr/>
    </dgm:pt>
    <dgm:pt modelId="{6CEC3781-80D5-4016-A7FD-92ED8857DF90}" type="pres">
      <dgm:prSet presAssocID="{D476FB2B-ADFC-4383-B4DD-61CBEF37D66B}" presName="hierChild4" presStyleCnt="0"/>
      <dgm:spPr/>
    </dgm:pt>
    <dgm:pt modelId="{97F00FD7-1E86-4D74-ACAF-48DB916EC7EF}" type="pres">
      <dgm:prSet presAssocID="{D476FB2B-ADFC-4383-B4DD-61CBEF37D66B}" presName="hierChild5" presStyleCnt="0"/>
      <dgm:spPr/>
    </dgm:pt>
    <dgm:pt modelId="{26F7CA53-0EC5-48C8-850E-B36B176F8895}" type="pres">
      <dgm:prSet presAssocID="{9E8B746D-3EB9-4210-A923-EF87B057F96E}" presName="hierChild3" presStyleCnt="0"/>
      <dgm:spPr/>
    </dgm:pt>
  </dgm:ptLst>
  <dgm:cxnLst>
    <dgm:cxn modelId="{BAF66103-DCE0-455B-8D51-D6829BBE3C13}" type="presOf" srcId="{D476FB2B-ADFC-4383-B4DD-61CBEF37D66B}" destId="{3BA68A4E-CF03-4091-ABEC-7372AFD9FF99}" srcOrd="1" destOrd="0" presId="urn:microsoft.com/office/officeart/2005/8/layout/orgChart1"/>
    <dgm:cxn modelId="{164A3236-3167-4C3C-A8B3-63060A1A0824}" type="presOf" srcId="{D476FB2B-ADFC-4383-B4DD-61CBEF37D66B}" destId="{608B8155-99F6-47E6-B145-ADD057845C25}" srcOrd="0" destOrd="0" presId="urn:microsoft.com/office/officeart/2005/8/layout/orgChart1"/>
    <dgm:cxn modelId="{133E4F38-85B0-4749-9CFB-81F194137930}" srcId="{9E8B746D-3EB9-4210-A923-EF87B057F96E}" destId="{D476FB2B-ADFC-4383-B4DD-61CBEF37D66B}" srcOrd="2" destOrd="0" parTransId="{B05CEE7B-93EC-4F09-AAA7-BBFC43E630C3}" sibTransId="{7F384FD1-3887-467E-90EC-9DC94B467562}"/>
    <dgm:cxn modelId="{AE91D83F-BD46-4E84-AB67-9D2C4EB53801}" type="presOf" srcId="{A5F9B8B5-6C5A-4B01-AFEE-F947F540D66D}" destId="{D8BF748A-D928-4EF1-90DF-0C8A47012384}" srcOrd="1" destOrd="0" presId="urn:microsoft.com/office/officeart/2005/8/layout/orgChart1"/>
    <dgm:cxn modelId="{C5ECCF64-2763-401A-AA10-24D8D922A4BF}" type="presOf" srcId="{B05CEE7B-93EC-4F09-AAA7-BBFC43E630C3}" destId="{0F766373-6E7B-4E2E-AF0B-28E91F7B377A}" srcOrd="0" destOrd="0" presId="urn:microsoft.com/office/officeart/2005/8/layout/orgChart1"/>
    <dgm:cxn modelId="{6142206B-FA8D-4843-B631-265905FD28A9}" srcId="{9E8B746D-3EB9-4210-A923-EF87B057F96E}" destId="{A5F9B8B5-6C5A-4B01-AFEE-F947F540D66D}" srcOrd="0" destOrd="0" parTransId="{DBC9F42E-64DF-418E-BFE1-34A36A37BD38}" sibTransId="{661EA43E-8B4C-4130-8D1E-B121DD9C09F6}"/>
    <dgm:cxn modelId="{B6BCEE52-0863-4497-BDC6-3B9D6A7036E2}" type="presOf" srcId="{F1B824EB-A0FB-48E9-8A86-6170B29F759E}" destId="{C7E9E543-8F2A-4949-BD55-2724A537B34C}" srcOrd="0" destOrd="0" presId="urn:microsoft.com/office/officeart/2005/8/layout/orgChart1"/>
    <dgm:cxn modelId="{CD371457-ACEC-49AA-B905-AE7994338518}" type="presOf" srcId="{A5F9B8B5-6C5A-4B01-AFEE-F947F540D66D}" destId="{5B94232A-62FB-4B20-9FD9-DB686E1976CD}" srcOrd="0" destOrd="0" presId="urn:microsoft.com/office/officeart/2005/8/layout/orgChart1"/>
    <dgm:cxn modelId="{3F69077D-2D32-48D3-B419-B4C999843D83}" type="presOf" srcId="{76B4C7FE-6A39-40BE-A635-5E8CBE8AEE19}" destId="{0FEA9271-FA3B-47FA-9F04-EABDDF1377D8}" srcOrd="1" destOrd="0" presId="urn:microsoft.com/office/officeart/2005/8/layout/orgChart1"/>
    <dgm:cxn modelId="{E8C4EE8F-6E0B-41FC-8F8D-95C175AA6439}" type="presOf" srcId="{3FF8951F-EDBB-40C1-9B7A-86ADD2C00334}" destId="{1D392D52-E0A0-4548-B64A-E5462E542B49}" srcOrd="0" destOrd="0" presId="urn:microsoft.com/office/officeart/2005/8/layout/orgChart1"/>
    <dgm:cxn modelId="{D774939F-B8C1-472C-9531-DF72BB665056}" type="presOf" srcId="{9E8B746D-3EB9-4210-A923-EF87B057F96E}" destId="{E4CD6FCB-3783-46A0-B747-0E352B007585}" srcOrd="1" destOrd="0" presId="urn:microsoft.com/office/officeart/2005/8/layout/orgChart1"/>
    <dgm:cxn modelId="{9BDEB9C2-54CC-4CFD-865D-A17BC14941DF}" type="presOf" srcId="{76B4C7FE-6A39-40BE-A635-5E8CBE8AEE19}" destId="{11918081-42DF-4AC2-9E63-082FD009B3AC}" srcOrd="0" destOrd="0" presId="urn:microsoft.com/office/officeart/2005/8/layout/orgChart1"/>
    <dgm:cxn modelId="{256CBDCA-1067-46C8-A6DC-CE383860B1F1}" type="presOf" srcId="{9E8B746D-3EB9-4210-A923-EF87B057F96E}" destId="{54A3A9B0-C3A0-4918-8122-487FD9E1150B}" srcOrd="0" destOrd="0" presId="urn:microsoft.com/office/officeart/2005/8/layout/orgChart1"/>
    <dgm:cxn modelId="{4F9DE2EA-9755-430D-8AB3-4D10B5CA718F}" srcId="{F1B824EB-A0FB-48E9-8A86-6170B29F759E}" destId="{9E8B746D-3EB9-4210-A923-EF87B057F96E}" srcOrd="0" destOrd="0" parTransId="{C712909B-4148-4DFE-A65D-3B4BFF932322}" sibTransId="{DD6D1C17-7B92-4A62-AE2F-9962837C40A3}"/>
    <dgm:cxn modelId="{EE1100ED-3EA7-4C88-BFD2-596627BAA4D7}" type="presOf" srcId="{DBC9F42E-64DF-418E-BFE1-34A36A37BD38}" destId="{563E8357-B5E7-4087-A08C-0A705D29DFB9}" srcOrd="0" destOrd="0" presId="urn:microsoft.com/office/officeart/2005/8/layout/orgChart1"/>
    <dgm:cxn modelId="{AA4CBFF2-0F3F-4AD9-8105-8A602F671634}" srcId="{9E8B746D-3EB9-4210-A923-EF87B057F96E}" destId="{76B4C7FE-6A39-40BE-A635-5E8CBE8AEE19}" srcOrd="1" destOrd="0" parTransId="{3FF8951F-EDBB-40C1-9B7A-86ADD2C00334}" sibTransId="{DD236CA7-CBEF-4A6A-B08C-1E7C28DF1E6F}"/>
    <dgm:cxn modelId="{93BC1A02-7F43-4464-96EA-7AE3DC6D47B1}" type="presParOf" srcId="{C7E9E543-8F2A-4949-BD55-2724A537B34C}" destId="{B64BC759-A9C5-43C9-A7BA-B287BCC60AB3}" srcOrd="0" destOrd="0" presId="urn:microsoft.com/office/officeart/2005/8/layout/orgChart1"/>
    <dgm:cxn modelId="{6FCAFCBB-18FB-49D7-B8C6-77FFBE3E1E13}" type="presParOf" srcId="{B64BC759-A9C5-43C9-A7BA-B287BCC60AB3}" destId="{4A69CE09-57FD-4258-A621-AA8DA8F54ECC}" srcOrd="0" destOrd="0" presId="urn:microsoft.com/office/officeart/2005/8/layout/orgChart1"/>
    <dgm:cxn modelId="{FD6AAD2B-ADC8-460A-AD89-570E6E434C07}" type="presParOf" srcId="{4A69CE09-57FD-4258-A621-AA8DA8F54ECC}" destId="{54A3A9B0-C3A0-4918-8122-487FD9E1150B}" srcOrd="0" destOrd="0" presId="urn:microsoft.com/office/officeart/2005/8/layout/orgChart1"/>
    <dgm:cxn modelId="{18C27D34-EB48-45BF-8DC0-E38FFBAF2C85}" type="presParOf" srcId="{4A69CE09-57FD-4258-A621-AA8DA8F54ECC}" destId="{E4CD6FCB-3783-46A0-B747-0E352B007585}" srcOrd="1" destOrd="0" presId="urn:microsoft.com/office/officeart/2005/8/layout/orgChart1"/>
    <dgm:cxn modelId="{8A9D128E-FFC5-4AE8-86ED-49F7F8414442}" type="presParOf" srcId="{B64BC759-A9C5-43C9-A7BA-B287BCC60AB3}" destId="{4D5EDBF2-8E8E-4458-9BBD-9550B0F64A2A}" srcOrd="1" destOrd="0" presId="urn:microsoft.com/office/officeart/2005/8/layout/orgChart1"/>
    <dgm:cxn modelId="{EC17998A-D7F8-4B0E-83D4-849801CC8013}" type="presParOf" srcId="{4D5EDBF2-8E8E-4458-9BBD-9550B0F64A2A}" destId="{563E8357-B5E7-4087-A08C-0A705D29DFB9}" srcOrd="0" destOrd="0" presId="urn:microsoft.com/office/officeart/2005/8/layout/orgChart1"/>
    <dgm:cxn modelId="{4E2D68A7-6DD1-485F-ADF7-CE1FF5F91410}" type="presParOf" srcId="{4D5EDBF2-8E8E-4458-9BBD-9550B0F64A2A}" destId="{97D111DA-6686-4B49-97C7-222E1D8E9D7F}" srcOrd="1" destOrd="0" presId="urn:microsoft.com/office/officeart/2005/8/layout/orgChart1"/>
    <dgm:cxn modelId="{064FF03E-E9E0-4C26-A33C-815052990FC4}" type="presParOf" srcId="{97D111DA-6686-4B49-97C7-222E1D8E9D7F}" destId="{9C1C2FAE-298C-41F3-A198-B2D1AFF05E6A}" srcOrd="0" destOrd="0" presId="urn:microsoft.com/office/officeart/2005/8/layout/orgChart1"/>
    <dgm:cxn modelId="{8B32B541-4DC6-4931-AD95-2633E542ABB5}" type="presParOf" srcId="{9C1C2FAE-298C-41F3-A198-B2D1AFF05E6A}" destId="{5B94232A-62FB-4B20-9FD9-DB686E1976CD}" srcOrd="0" destOrd="0" presId="urn:microsoft.com/office/officeart/2005/8/layout/orgChart1"/>
    <dgm:cxn modelId="{7FD6571E-59CD-4AB9-A8E0-061F27067F6C}" type="presParOf" srcId="{9C1C2FAE-298C-41F3-A198-B2D1AFF05E6A}" destId="{D8BF748A-D928-4EF1-90DF-0C8A47012384}" srcOrd="1" destOrd="0" presId="urn:microsoft.com/office/officeart/2005/8/layout/orgChart1"/>
    <dgm:cxn modelId="{0028C2AD-6538-42CE-9932-4BFBCFE82F74}" type="presParOf" srcId="{97D111DA-6686-4B49-97C7-222E1D8E9D7F}" destId="{9C12A530-F28C-4995-923E-C9E351B159D5}" srcOrd="1" destOrd="0" presId="urn:microsoft.com/office/officeart/2005/8/layout/orgChart1"/>
    <dgm:cxn modelId="{DF6CE568-9F48-490A-895A-8F1ACE080B99}" type="presParOf" srcId="{97D111DA-6686-4B49-97C7-222E1D8E9D7F}" destId="{B6AB9CF6-EDC8-420E-A737-CA3A0D19BB61}" srcOrd="2" destOrd="0" presId="urn:microsoft.com/office/officeart/2005/8/layout/orgChart1"/>
    <dgm:cxn modelId="{D5B932F8-BDED-4033-BB10-396F3336ACFE}" type="presParOf" srcId="{4D5EDBF2-8E8E-4458-9BBD-9550B0F64A2A}" destId="{1D392D52-E0A0-4548-B64A-E5462E542B49}" srcOrd="2" destOrd="0" presId="urn:microsoft.com/office/officeart/2005/8/layout/orgChart1"/>
    <dgm:cxn modelId="{952B4397-4C55-4F0C-8E6C-6B3B6EF93FD5}" type="presParOf" srcId="{4D5EDBF2-8E8E-4458-9BBD-9550B0F64A2A}" destId="{6C42DA2D-B9B6-47F3-9D54-CB7E964A6766}" srcOrd="3" destOrd="0" presId="urn:microsoft.com/office/officeart/2005/8/layout/orgChart1"/>
    <dgm:cxn modelId="{E7ED4E68-C238-4979-ACB1-137921A6A981}" type="presParOf" srcId="{6C42DA2D-B9B6-47F3-9D54-CB7E964A6766}" destId="{06411C7A-DEEC-4110-AC08-5B0963F45C80}" srcOrd="0" destOrd="0" presId="urn:microsoft.com/office/officeart/2005/8/layout/orgChart1"/>
    <dgm:cxn modelId="{CBD17E18-24EF-452B-9959-EBF07DDCBB8A}" type="presParOf" srcId="{06411C7A-DEEC-4110-AC08-5B0963F45C80}" destId="{11918081-42DF-4AC2-9E63-082FD009B3AC}" srcOrd="0" destOrd="0" presId="urn:microsoft.com/office/officeart/2005/8/layout/orgChart1"/>
    <dgm:cxn modelId="{2FE6F934-2962-4B5B-9890-980E522E3170}" type="presParOf" srcId="{06411C7A-DEEC-4110-AC08-5B0963F45C80}" destId="{0FEA9271-FA3B-47FA-9F04-EABDDF1377D8}" srcOrd="1" destOrd="0" presId="urn:microsoft.com/office/officeart/2005/8/layout/orgChart1"/>
    <dgm:cxn modelId="{3E0D2930-0CA6-4EF8-BE56-5FD3136132C5}" type="presParOf" srcId="{6C42DA2D-B9B6-47F3-9D54-CB7E964A6766}" destId="{4E72F4FE-B3B6-4C30-A3D0-A23372D976BB}" srcOrd="1" destOrd="0" presId="urn:microsoft.com/office/officeart/2005/8/layout/orgChart1"/>
    <dgm:cxn modelId="{76FB07AB-4383-4E0D-BC5D-DD1717BF41D3}" type="presParOf" srcId="{6C42DA2D-B9B6-47F3-9D54-CB7E964A6766}" destId="{98618EF9-4B87-47E6-996F-37DFF2B28050}" srcOrd="2" destOrd="0" presId="urn:microsoft.com/office/officeart/2005/8/layout/orgChart1"/>
    <dgm:cxn modelId="{BEE73A8D-2144-4F52-A314-CE47A4E13251}" type="presParOf" srcId="{4D5EDBF2-8E8E-4458-9BBD-9550B0F64A2A}" destId="{0F766373-6E7B-4E2E-AF0B-28E91F7B377A}" srcOrd="4" destOrd="0" presId="urn:microsoft.com/office/officeart/2005/8/layout/orgChart1"/>
    <dgm:cxn modelId="{A47A81D6-C90C-43EA-BDC1-2AB5ADDFC522}" type="presParOf" srcId="{4D5EDBF2-8E8E-4458-9BBD-9550B0F64A2A}" destId="{2BE9E02A-AF49-40F1-93E8-27BDC41559E8}" srcOrd="5" destOrd="0" presId="urn:microsoft.com/office/officeart/2005/8/layout/orgChart1"/>
    <dgm:cxn modelId="{6678AE19-46FA-4790-B48B-AB5A091DD630}" type="presParOf" srcId="{2BE9E02A-AF49-40F1-93E8-27BDC41559E8}" destId="{530F49C1-3610-42DC-861B-99A286F07A8F}" srcOrd="0" destOrd="0" presId="urn:microsoft.com/office/officeart/2005/8/layout/orgChart1"/>
    <dgm:cxn modelId="{5E6154FC-44B9-4EFA-BD13-2946DBCEB0B3}" type="presParOf" srcId="{530F49C1-3610-42DC-861B-99A286F07A8F}" destId="{608B8155-99F6-47E6-B145-ADD057845C25}" srcOrd="0" destOrd="0" presId="urn:microsoft.com/office/officeart/2005/8/layout/orgChart1"/>
    <dgm:cxn modelId="{4DDCED71-0D15-4BC6-AE3D-09EB0D115ADD}" type="presParOf" srcId="{530F49C1-3610-42DC-861B-99A286F07A8F}" destId="{3BA68A4E-CF03-4091-ABEC-7372AFD9FF99}" srcOrd="1" destOrd="0" presId="urn:microsoft.com/office/officeart/2005/8/layout/orgChart1"/>
    <dgm:cxn modelId="{ABD32CF1-99DD-4FB1-9DD3-DD1DBE6B0D7D}" type="presParOf" srcId="{2BE9E02A-AF49-40F1-93E8-27BDC41559E8}" destId="{6CEC3781-80D5-4016-A7FD-92ED8857DF90}" srcOrd="1" destOrd="0" presId="urn:microsoft.com/office/officeart/2005/8/layout/orgChart1"/>
    <dgm:cxn modelId="{1DC6D911-A43A-4AD6-8653-7B2B6308EC50}" type="presParOf" srcId="{2BE9E02A-AF49-40F1-93E8-27BDC41559E8}" destId="{97F00FD7-1E86-4D74-ACAF-48DB916EC7EF}" srcOrd="2" destOrd="0" presId="urn:microsoft.com/office/officeart/2005/8/layout/orgChart1"/>
    <dgm:cxn modelId="{C700290B-2B54-4000-8409-55EC2C5E6F87}" type="presParOf" srcId="{B64BC759-A9C5-43C9-A7BA-B287BCC60AB3}" destId="{26F7CA53-0EC5-48C8-850E-B36B176F889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65FEAB-60A8-4240-A544-15055655C8CE}"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GB"/>
        </a:p>
      </dgm:t>
    </dgm:pt>
    <dgm:pt modelId="{19DF4133-82C8-4294-879A-910978327023}">
      <dgm:prSet phldrT="[Text]" phldr="0"/>
      <dgm:spPr/>
      <dgm:t>
        <a:bodyPr/>
        <a:lstStyle/>
        <a:p>
          <a:pPr>
            <a:lnSpc>
              <a:spcPct val="100000"/>
            </a:lnSpc>
          </a:pPr>
          <a:r>
            <a:rPr lang="en-GB" b="1" dirty="0">
              <a:latin typeface="Rockwell Nova Light"/>
            </a:rPr>
            <a:t>Enable early detection &amp; prevention</a:t>
          </a:r>
          <a:endParaRPr lang="en-GB" b="1" dirty="0"/>
        </a:p>
      </dgm:t>
    </dgm:pt>
    <dgm:pt modelId="{7F6CC0CC-BE18-4020-A40A-0230EB3EB69D}" type="parTrans" cxnId="{F40CAFED-FCE7-4F3F-916E-23CFA1B1D2DF}">
      <dgm:prSet/>
      <dgm:spPr/>
      <dgm:t>
        <a:bodyPr/>
        <a:lstStyle/>
        <a:p>
          <a:endParaRPr lang="en-GB"/>
        </a:p>
      </dgm:t>
    </dgm:pt>
    <dgm:pt modelId="{29B4172C-1153-4D93-99D3-8780B96830C8}" type="sibTrans" cxnId="{F40CAFED-FCE7-4F3F-916E-23CFA1B1D2DF}">
      <dgm:prSet/>
      <dgm:spPr/>
      <dgm:t>
        <a:bodyPr/>
        <a:lstStyle/>
        <a:p>
          <a:pPr>
            <a:lnSpc>
              <a:spcPct val="100000"/>
            </a:lnSpc>
          </a:pPr>
          <a:endParaRPr lang="en-GB"/>
        </a:p>
      </dgm:t>
    </dgm:pt>
    <dgm:pt modelId="{C6284DE7-F026-4D55-812B-ACC7D45D006F}">
      <dgm:prSet phldrT="[Text]" phldr="0"/>
      <dgm:spPr/>
      <dgm:t>
        <a:bodyPr/>
        <a:lstStyle/>
        <a:p>
          <a:pPr>
            <a:lnSpc>
              <a:spcPct val="100000"/>
            </a:lnSpc>
          </a:pPr>
          <a:r>
            <a:rPr lang="en-GB" b="1" dirty="0">
              <a:latin typeface="Rockwell Nova Light"/>
            </a:rPr>
            <a:t>Improve diagnosis</a:t>
          </a:r>
          <a:endParaRPr lang="en-GB" b="1" dirty="0"/>
        </a:p>
      </dgm:t>
    </dgm:pt>
    <dgm:pt modelId="{9EAD1850-AD9B-4D53-9599-0DB6A2CE0335}" type="parTrans" cxnId="{E844C4A7-2329-4D82-8B87-7ED087D36278}">
      <dgm:prSet/>
      <dgm:spPr/>
      <dgm:t>
        <a:bodyPr/>
        <a:lstStyle/>
        <a:p>
          <a:endParaRPr lang="en-GB"/>
        </a:p>
      </dgm:t>
    </dgm:pt>
    <dgm:pt modelId="{29B657B0-CB40-4F23-B9AF-AD57DDE951D0}" type="sibTrans" cxnId="{E844C4A7-2329-4D82-8B87-7ED087D36278}">
      <dgm:prSet/>
      <dgm:spPr/>
      <dgm:t>
        <a:bodyPr/>
        <a:lstStyle/>
        <a:p>
          <a:pPr>
            <a:lnSpc>
              <a:spcPct val="100000"/>
            </a:lnSpc>
          </a:pPr>
          <a:endParaRPr lang="en-GB"/>
        </a:p>
      </dgm:t>
    </dgm:pt>
    <dgm:pt modelId="{C5A92C6D-08C9-4B7A-A254-5663B3452A61}">
      <dgm:prSet phldrT="[Text]" phldr="0"/>
      <dgm:spPr/>
      <dgm:t>
        <a:bodyPr/>
        <a:lstStyle/>
        <a:p>
          <a:pPr>
            <a:lnSpc>
              <a:spcPct val="100000"/>
            </a:lnSpc>
          </a:pPr>
          <a:r>
            <a:rPr lang="en-GB" b="1" dirty="0">
              <a:latin typeface="Rockwell Nova Light"/>
            </a:rPr>
            <a:t>Developing bio-synthetic &amp; eco-friendly technology</a:t>
          </a:r>
          <a:endParaRPr lang="en-GB" b="1" dirty="0"/>
        </a:p>
      </dgm:t>
    </dgm:pt>
    <dgm:pt modelId="{93A2A5BB-AFDE-428E-8650-67469D4C0E56}" type="parTrans" cxnId="{2C6DB91D-966F-4031-854D-67321C7C0B05}">
      <dgm:prSet/>
      <dgm:spPr/>
      <dgm:t>
        <a:bodyPr/>
        <a:lstStyle/>
        <a:p>
          <a:endParaRPr lang="en-GB"/>
        </a:p>
      </dgm:t>
    </dgm:pt>
    <dgm:pt modelId="{E40FBFBC-965E-46E2-A533-8F559789E798}" type="sibTrans" cxnId="{2C6DB91D-966F-4031-854D-67321C7C0B05}">
      <dgm:prSet/>
      <dgm:spPr/>
      <dgm:t>
        <a:bodyPr/>
        <a:lstStyle/>
        <a:p>
          <a:pPr>
            <a:lnSpc>
              <a:spcPct val="100000"/>
            </a:lnSpc>
          </a:pPr>
          <a:endParaRPr lang="en-GB"/>
        </a:p>
      </dgm:t>
    </dgm:pt>
    <dgm:pt modelId="{C23D318A-BD79-4571-9CB7-CD2A2B19118C}">
      <dgm:prSet phldrT="[Text]" phldr="0"/>
      <dgm:spPr/>
      <dgm:t>
        <a:bodyPr/>
        <a:lstStyle/>
        <a:p>
          <a:pPr>
            <a:lnSpc>
              <a:spcPct val="100000"/>
            </a:lnSpc>
          </a:pPr>
          <a:r>
            <a:rPr lang="en-GB" b="1" dirty="0">
              <a:latin typeface="Rockwell Nova Light"/>
            </a:rPr>
            <a:t>Introducing non-invasive feature</a:t>
          </a:r>
          <a:endParaRPr lang="en-GB" b="1" dirty="0"/>
        </a:p>
      </dgm:t>
    </dgm:pt>
    <dgm:pt modelId="{CCBDABC5-7400-4147-9FD4-2CF42D19CE07}" type="parTrans" cxnId="{B0F8F619-2353-41BA-B047-50D67320E451}">
      <dgm:prSet/>
      <dgm:spPr/>
      <dgm:t>
        <a:bodyPr/>
        <a:lstStyle/>
        <a:p>
          <a:endParaRPr lang="en-GB"/>
        </a:p>
      </dgm:t>
    </dgm:pt>
    <dgm:pt modelId="{314781CF-4AD3-4504-BCD0-8C86C71FF93C}" type="sibTrans" cxnId="{B0F8F619-2353-41BA-B047-50D67320E451}">
      <dgm:prSet/>
      <dgm:spPr/>
      <dgm:t>
        <a:bodyPr/>
        <a:lstStyle/>
        <a:p>
          <a:pPr>
            <a:lnSpc>
              <a:spcPct val="100000"/>
            </a:lnSpc>
          </a:pPr>
          <a:endParaRPr lang="en-GB"/>
        </a:p>
      </dgm:t>
    </dgm:pt>
    <dgm:pt modelId="{67E48892-C391-4E2C-AC5F-3470FAA948AB}">
      <dgm:prSet phldrT="[Text]" phldr="0"/>
      <dgm:spPr/>
      <dgm:t>
        <a:bodyPr/>
        <a:lstStyle/>
        <a:p>
          <a:pPr>
            <a:lnSpc>
              <a:spcPct val="100000"/>
            </a:lnSpc>
          </a:pPr>
          <a:r>
            <a:rPr lang="en-GB" b="1" dirty="0">
              <a:latin typeface="Rockwell Nova Light"/>
            </a:rPr>
            <a:t>Ensuring faster, more-efficient life-saving treatments </a:t>
          </a:r>
          <a:endParaRPr lang="en-GB" b="1" dirty="0"/>
        </a:p>
      </dgm:t>
    </dgm:pt>
    <dgm:pt modelId="{4BA9715E-E2A3-468B-8608-E384355F4694}" type="parTrans" cxnId="{788AD29B-A4A6-443C-A63C-CA7DBF896B19}">
      <dgm:prSet/>
      <dgm:spPr/>
      <dgm:t>
        <a:bodyPr/>
        <a:lstStyle/>
        <a:p>
          <a:endParaRPr lang="en-GB"/>
        </a:p>
      </dgm:t>
    </dgm:pt>
    <dgm:pt modelId="{B5505B22-4011-4AC2-8D54-88BA7D19935D}" type="sibTrans" cxnId="{788AD29B-A4A6-443C-A63C-CA7DBF896B19}">
      <dgm:prSet/>
      <dgm:spPr/>
      <dgm:t>
        <a:bodyPr/>
        <a:lstStyle/>
        <a:p>
          <a:endParaRPr lang="en-GB"/>
        </a:p>
      </dgm:t>
    </dgm:pt>
    <dgm:pt modelId="{6635DC66-42E0-46A3-B0E5-1F29A85B33F1}" type="pres">
      <dgm:prSet presAssocID="{1B65FEAB-60A8-4240-A544-15055655C8CE}" presName="root" presStyleCnt="0">
        <dgm:presLayoutVars>
          <dgm:dir/>
          <dgm:resizeHandles val="exact"/>
        </dgm:presLayoutVars>
      </dgm:prSet>
      <dgm:spPr/>
    </dgm:pt>
    <dgm:pt modelId="{04D11ACA-CE0E-400B-B1A2-6CAD93736D68}" type="pres">
      <dgm:prSet presAssocID="{1B65FEAB-60A8-4240-A544-15055655C8CE}" presName="container" presStyleCnt="0">
        <dgm:presLayoutVars>
          <dgm:dir/>
          <dgm:resizeHandles val="exact"/>
        </dgm:presLayoutVars>
      </dgm:prSet>
      <dgm:spPr/>
    </dgm:pt>
    <dgm:pt modelId="{0EF5A91C-BFC2-4371-A1B9-F687401F96BB}" type="pres">
      <dgm:prSet presAssocID="{19DF4133-82C8-4294-879A-910978327023}" presName="compNode" presStyleCnt="0"/>
      <dgm:spPr/>
    </dgm:pt>
    <dgm:pt modelId="{78D9750A-0C01-4328-AABF-E760E7666A0D}" type="pres">
      <dgm:prSet presAssocID="{19DF4133-82C8-4294-879A-910978327023}" presName="iconBgRect" presStyleLbl="bgShp" presStyleIdx="0" presStyleCnt="5"/>
      <dgm:spPr/>
    </dgm:pt>
    <dgm:pt modelId="{0BBA6739-7717-4876-A68D-872898A6D02C}" type="pres">
      <dgm:prSet presAssocID="{19DF4133-82C8-4294-879A-91097832702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41590EC8-AD8A-41DB-AC00-84472D1FD00D}" type="pres">
      <dgm:prSet presAssocID="{19DF4133-82C8-4294-879A-910978327023}" presName="spaceRect" presStyleCnt="0"/>
      <dgm:spPr/>
    </dgm:pt>
    <dgm:pt modelId="{98A710C1-ACD4-4291-870B-F0CF65D3050A}" type="pres">
      <dgm:prSet presAssocID="{19DF4133-82C8-4294-879A-910978327023}" presName="textRect" presStyleLbl="revTx" presStyleIdx="0" presStyleCnt="5">
        <dgm:presLayoutVars>
          <dgm:chMax val="1"/>
          <dgm:chPref val="1"/>
        </dgm:presLayoutVars>
      </dgm:prSet>
      <dgm:spPr/>
    </dgm:pt>
    <dgm:pt modelId="{CD154E14-7E20-4CD1-AFE8-0EDF18C62807}" type="pres">
      <dgm:prSet presAssocID="{29B4172C-1153-4D93-99D3-8780B96830C8}" presName="sibTrans" presStyleLbl="sibTrans2D1" presStyleIdx="0" presStyleCnt="0"/>
      <dgm:spPr/>
    </dgm:pt>
    <dgm:pt modelId="{16AECBB8-1D74-407C-A0A6-AEC27A54E1F3}" type="pres">
      <dgm:prSet presAssocID="{C6284DE7-F026-4D55-812B-ACC7D45D006F}" presName="compNode" presStyleCnt="0"/>
      <dgm:spPr/>
    </dgm:pt>
    <dgm:pt modelId="{5A70E011-C2FB-4006-A46A-D116ED47A284}" type="pres">
      <dgm:prSet presAssocID="{C6284DE7-F026-4D55-812B-ACC7D45D006F}" presName="iconBgRect" presStyleLbl="bgShp" presStyleIdx="1" presStyleCnt="5"/>
      <dgm:spPr/>
    </dgm:pt>
    <dgm:pt modelId="{412C93CE-5018-4D2E-9522-AD6FB85CB32B}" type="pres">
      <dgm:prSet presAssocID="{C6284DE7-F026-4D55-812B-ACC7D45D00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ethoscope"/>
        </a:ext>
      </dgm:extLst>
    </dgm:pt>
    <dgm:pt modelId="{78DDF197-CC34-4E7E-9272-F01BB418AA54}" type="pres">
      <dgm:prSet presAssocID="{C6284DE7-F026-4D55-812B-ACC7D45D006F}" presName="spaceRect" presStyleCnt="0"/>
      <dgm:spPr/>
    </dgm:pt>
    <dgm:pt modelId="{8323179C-81B6-4949-9180-B77FC9355FE7}" type="pres">
      <dgm:prSet presAssocID="{C6284DE7-F026-4D55-812B-ACC7D45D006F}" presName="textRect" presStyleLbl="revTx" presStyleIdx="1" presStyleCnt="5">
        <dgm:presLayoutVars>
          <dgm:chMax val="1"/>
          <dgm:chPref val="1"/>
        </dgm:presLayoutVars>
      </dgm:prSet>
      <dgm:spPr/>
    </dgm:pt>
    <dgm:pt modelId="{2984545A-6E77-4B45-8403-3F37DB814D87}" type="pres">
      <dgm:prSet presAssocID="{29B657B0-CB40-4F23-B9AF-AD57DDE951D0}" presName="sibTrans" presStyleLbl="sibTrans2D1" presStyleIdx="0" presStyleCnt="0"/>
      <dgm:spPr/>
    </dgm:pt>
    <dgm:pt modelId="{C89B0F72-92CB-4AFF-BAED-8FEB9922EE46}" type="pres">
      <dgm:prSet presAssocID="{C5A92C6D-08C9-4B7A-A254-5663B3452A61}" presName="compNode" presStyleCnt="0"/>
      <dgm:spPr/>
    </dgm:pt>
    <dgm:pt modelId="{A530DA95-F04E-4882-A64B-019CCA5CBC92}" type="pres">
      <dgm:prSet presAssocID="{C5A92C6D-08C9-4B7A-A254-5663B3452A61}" presName="iconBgRect" presStyleLbl="bgShp" presStyleIdx="2" presStyleCnt="5"/>
      <dgm:spPr/>
    </dgm:pt>
    <dgm:pt modelId="{57913E56-040A-4697-8E50-EF5F116B4258}" type="pres">
      <dgm:prSet presAssocID="{C5A92C6D-08C9-4B7A-A254-5663B3452A6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tterfly"/>
        </a:ext>
      </dgm:extLst>
    </dgm:pt>
    <dgm:pt modelId="{8FA4A0A4-F35F-44A0-806B-439A5D306D1C}" type="pres">
      <dgm:prSet presAssocID="{C5A92C6D-08C9-4B7A-A254-5663B3452A61}" presName="spaceRect" presStyleCnt="0"/>
      <dgm:spPr/>
    </dgm:pt>
    <dgm:pt modelId="{211E2432-629D-4D3B-8C82-D210DF7F813E}" type="pres">
      <dgm:prSet presAssocID="{C5A92C6D-08C9-4B7A-A254-5663B3452A61}" presName="textRect" presStyleLbl="revTx" presStyleIdx="2" presStyleCnt="5">
        <dgm:presLayoutVars>
          <dgm:chMax val="1"/>
          <dgm:chPref val="1"/>
        </dgm:presLayoutVars>
      </dgm:prSet>
      <dgm:spPr/>
    </dgm:pt>
    <dgm:pt modelId="{E33006DF-3664-4D49-AB33-6B2DDDA87CC7}" type="pres">
      <dgm:prSet presAssocID="{E40FBFBC-965E-46E2-A533-8F559789E798}" presName="sibTrans" presStyleLbl="sibTrans2D1" presStyleIdx="0" presStyleCnt="0"/>
      <dgm:spPr/>
    </dgm:pt>
    <dgm:pt modelId="{67A164A8-54F5-497C-9B37-C44709D739FB}" type="pres">
      <dgm:prSet presAssocID="{C23D318A-BD79-4571-9CB7-CD2A2B19118C}" presName="compNode" presStyleCnt="0"/>
      <dgm:spPr/>
    </dgm:pt>
    <dgm:pt modelId="{4E6C3000-78FD-429E-8981-524992E43F77}" type="pres">
      <dgm:prSet presAssocID="{C23D318A-BD79-4571-9CB7-CD2A2B19118C}" presName="iconBgRect" presStyleLbl="bgShp" presStyleIdx="3" presStyleCnt="5"/>
      <dgm:spPr/>
    </dgm:pt>
    <dgm:pt modelId="{5175C560-5A8E-414F-AF45-DE35B97BB17F}" type="pres">
      <dgm:prSet presAssocID="{C23D318A-BD79-4571-9CB7-CD2A2B19118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dy bug"/>
        </a:ext>
      </dgm:extLst>
    </dgm:pt>
    <dgm:pt modelId="{624F138E-D6F6-4CFF-AD2C-5682918152F6}" type="pres">
      <dgm:prSet presAssocID="{C23D318A-BD79-4571-9CB7-CD2A2B19118C}" presName="spaceRect" presStyleCnt="0"/>
      <dgm:spPr/>
    </dgm:pt>
    <dgm:pt modelId="{0EEFE57C-128B-44FA-838D-7E9521C272F0}" type="pres">
      <dgm:prSet presAssocID="{C23D318A-BD79-4571-9CB7-CD2A2B19118C}" presName="textRect" presStyleLbl="revTx" presStyleIdx="3" presStyleCnt="5">
        <dgm:presLayoutVars>
          <dgm:chMax val="1"/>
          <dgm:chPref val="1"/>
        </dgm:presLayoutVars>
      </dgm:prSet>
      <dgm:spPr/>
    </dgm:pt>
    <dgm:pt modelId="{7CB80042-C94A-48B3-B73C-C29B64F00679}" type="pres">
      <dgm:prSet presAssocID="{314781CF-4AD3-4504-BCD0-8C86C71FF93C}" presName="sibTrans" presStyleLbl="sibTrans2D1" presStyleIdx="0" presStyleCnt="0"/>
      <dgm:spPr/>
    </dgm:pt>
    <dgm:pt modelId="{ECBBC5BB-475A-4082-83D8-574705ED2F0C}" type="pres">
      <dgm:prSet presAssocID="{67E48892-C391-4E2C-AC5F-3470FAA948AB}" presName="compNode" presStyleCnt="0"/>
      <dgm:spPr/>
    </dgm:pt>
    <dgm:pt modelId="{72AC9797-130F-45C7-9976-DAF4798CDB5C}" type="pres">
      <dgm:prSet presAssocID="{67E48892-C391-4E2C-AC5F-3470FAA948AB}" presName="iconBgRect" presStyleLbl="bgShp" presStyleIdx="4" presStyleCnt="5"/>
      <dgm:spPr/>
    </dgm:pt>
    <dgm:pt modelId="{672DECC8-F40F-4AED-B8B1-1608382C0375}" type="pres">
      <dgm:prSet presAssocID="{67E48892-C391-4E2C-AC5F-3470FAA948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edical"/>
        </a:ext>
      </dgm:extLst>
    </dgm:pt>
    <dgm:pt modelId="{C2CC2B91-6326-4E2F-B277-ECCF84BF85AA}" type="pres">
      <dgm:prSet presAssocID="{67E48892-C391-4E2C-AC5F-3470FAA948AB}" presName="spaceRect" presStyleCnt="0"/>
      <dgm:spPr/>
    </dgm:pt>
    <dgm:pt modelId="{8981A5EB-050A-444D-BB2C-3B4CF1041A7D}" type="pres">
      <dgm:prSet presAssocID="{67E48892-C391-4E2C-AC5F-3470FAA948AB}" presName="textRect" presStyleLbl="revTx" presStyleIdx="4" presStyleCnt="5">
        <dgm:presLayoutVars>
          <dgm:chMax val="1"/>
          <dgm:chPref val="1"/>
        </dgm:presLayoutVars>
      </dgm:prSet>
      <dgm:spPr/>
    </dgm:pt>
  </dgm:ptLst>
  <dgm:cxnLst>
    <dgm:cxn modelId="{B0F8F619-2353-41BA-B047-50D67320E451}" srcId="{1B65FEAB-60A8-4240-A544-15055655C8CE}" destId="{C23D318A-BD79-4571-9CB7-CD2A2B19118C}" srcOrd="3" destOrd="0" parTransId="{CCBDABC5-7400-4147-9FD4-2CF42D19CE07}" sibTransId="{314781CF-4AD3-4504-BCD0-8C86C71FF93C}"/>
    <dgm:cxn modelId="{2C6DB91D-966F-4031-854D-67321C7C0B05}" srcId="{1B65FEAB-60A8-4240-A544-15055655C8CE}" destId="{C5A92C6D-08C9-4B7A-A254-5663B3452A61}" srcOrd="2" destOrd="0" parTransId="{93A2A5BB-AFDE-428E-8650-67469D4C0E56}" sibTransId="{E40FBFBC-965E-46E2-A533-8F559789E798}"/>
    <dgm:cxn modelId="{9C1EEE5C-3ACD-4132-81B9-934391F9EBA8}" type="presOf" srcId="{67E48892-C391-4E2C-AC5F-3470FAA948AB}" destId="{8981A5EB-050A-444D-BB2C-3B4CF1041A7D}" srcOrd="0" destOrd="0" presId="urn:microsoft.com/office/officeart/2018/2/layout/IconCircleList"/>
    <dgm:cxn modelId="{4EC97D8E-CA76-4FBA-9B8C-3CDE88ACA88A}" type="presOf" srcId="{C5A92C6D-08C9-4B7A-A254-5663B3452A61}" destId="{211E2432-629D-4D3B-8C82-D210DF7F813E}" srcOrd="0" destOrd="0" presId="urn:microsoft.com/office/officeart/2018/2/layout/IconCircleList"/>
    <dgm:cxn modelId="{D5235E91-90A0-4DF2-8FCE-FAA8E386D539}" type="presOf" srcId="{29B657B0-CB40-4F23-B9AF-AD57DDE951D0}" destId="{2984545A-6E77-4B45-8403-3F37DB814D87}" srcOrd="0" destOrd="0" presId="urn:microsoft.com/office/officeart/2018/2/layout/IconCircleList"/>
    <dgm:cxn modelId="{788AD29B-A4A6-443C-A63C-CA7DBF896B19}" srcId="{1B65FEAB-60A8-4240-A544-15055655C8CE}" destId="{67E48892-C391-4E2C-AC5F-3470FAA948AB}" srcOrd="4" destOrd="0" parTransId="{4BA9715E-E2A3-468B-8608-E384355F4694}" sibTransId="{B5505B22-4011-4AC2-8D54-88BA7D19935D}"/>
    <dgm:cxn modelId="{81658BA7-032E-47B5-80DF-C83622AE0B71}" type="presOf" srcId="{1B65FEAB-60A8-4240-A544-15055655C8CE}" destId="{6635DC66-42E0-46A3-B0E5-1F29A85B33F1}" srcOrd="0" destOrd="0" presId="urn:microsoft.com/office/officeart/2018/2/layout/IconCircleList"/>
    <dgm:cxn modelId="{E844C4A7-2329-4D82-8B87-7ED087D36278}" srcId="{1B65FEAB-60A8-4240-A544-15055655C8CE}" destId="{C6284DE7-F026-4D55-812B-ACC7D45D006F}" srcOrd="1" destOrd="0" parTransId="{9EAD1850-AD9B-4D53-9599-0DB6A2CE0335}" sibTransId="{29B657B0-CB40-4F23-B9AF-AD57DDE951D0}"/>
    <dgm:cxn modelId="{A4CC8BC8-5585-434F-AD0A-A2886221C34B}" type="presOf" srcId="{29B4172C-1153-4D93-99D3-8780B96830C8}" destId="{CD154E14-7E20-4CD1-AFE8-0EDF18C62807}" srcOrd="0" destOrd="0" presId="urn:microsoft.com/office/officeart/2018/2/layout/IconCircleList"/>
    <dgm:cxn modelId="{D801B2D8-498A-4E6D-B880-5F60C883C478}" type="presOf" srcId="{314781CF-4AD3-4504-BCD0-8C86C71FF93C}" destId="{7CB80042-C94A-48B3-B73C-C29B64F00679}" srcOrd="0" destOrd="0" presId="urn:microsoft.com/office/officeart/2018/2/layout/IconCircleList"/>
    <dgm:cxn modelId="{F40CAFED-FCE7-4F3F-916E-23CFA1B1D2DF}" srcId="{1B65FEAB-60A8-4240-A544-15055655C8CE}" destId="{19DF4133-82C8-4294-879A-910978327023}" srcOrd="0" destOrd="0" parTransId="{7F6CC0CC-BE18-4020-A40A-0230EB3EB69D}" sibTransId="{29B4172C-1153-4D93-99D3-8780B96830C8}"/>
    <dgm:cxn modelId="{F0896AF7-C491-44B0-925F-1DA7934559C6}" type="presOf" srcId="{C6284DE7-F026-4D55-812B-ACC7D45D006F}" destId="{8323179C-81B6-4949-9180-B77FC9355FE7}" srcOrd="0" destOrd="0" presId="urn:microsoft.com/office/officeart/2018/2/layout/IconCircleList"/>
    <dgm:cxn modelId="{B23C94FC-B73E-4212-B505-37E7787FE4B7}" type="presOf" srcId="{19DF4133-82C8-4294-879A-910978327023}" destId="{98A710C1-ACD4-4291-870B-F0CF65D3050A}" srcOrd="0" destOrd="0" presId="urn:microsoft.com/office/officeart/2018/2/layout/IconCircleList"/>
    <dgm:cxn modelId="{F586A4FC-59AE-417B-8E65-FFDA13FBF16C}" type="presOf" srcId="{E40FBFBC-965E-46E2-A533-8F559789E798}" destId="{E33006DF-3664-4D49-AB33-6B2DDDA87CC7}" srcOrd="0" destOrd="0" presId="urn:microsoft.com/office/officeart/2018/2/layout/IconCircleList"/>
    <dgm:cxn modelId="{3ADADCFF-1982-4416-B4B5-A12EBF435F08}" type="presOf" srcId="{C23D318A-BD79-4571-9CB7-CD2A2B19118C}" destId="{0EEFE57C-128B-44FA-838D-7E9521C272F0}" srcOrd="0" destOrd="0" presId="urn:microsoft.com/office/officeart/2018/2/layout/IconCircleList"/>
    <dgm:cxn modelId="{16BE5659-B84A-4326-AB56-E98BA2F4C541}" type="presParOf" srcId="{6635DC66-42E0-46A3-B0E5-1F29A85B33F1}" destId="{04D11ACA-CE0E-400B-B1A2-6CAD93736D68}" srcOrd="0" destOrd="0" presId="urn:microsoft.com/office/officeart/2018/2/layout/IconCircleList"/>
    <dgm:cxn modelId="{5291FA01-833A-42F8-ADE3-4414B2266E60}" type="presParOf" srcId="{04D11ACA-CE0E-400B-B1A2-6CAD93736D68}" destId="{0EF5A91C-BFC2-4371-A1B9-F687401F96BB}" srcOrd="0" destOrd="0" presId="urn:microsoft.com/office/officeart/2018/2/layout/IconCircleList"/>
    <dgm:cxn modelId="{7FE5B5EC-6E18-43B8-B1BD-26F9D09F972B}" type="presParOf" srcId="{0EF5A91C-BFC2-4371-A1B9-F687401F96BB}" destId="{78D9750A-0C01-4328-AABF-E760E7666A0D}" srcOrd="0" destOrd="0" presId="urn:microsoft.com/office/officeart/2018/2/layout/IconCircleList"/>
    <dgm:cxn modelId="{05ABE7C3-7EB7-4D30-BB58-0BBC81130390}" type="presParOf" srcId="{0EF5A91C-BFC2-4371-A1B9-F687401F96BB}" destId="{0BBA6739-7717-4876-A68D-872898A6D02C}" srcOrd="1" destOrd="0" presId="urn:microsoft.com/office/officeart/2018/2/layout/IconCircleList"/>
    <dgm:cxn modelId="{34C5F72A-DB5B-44AB-A047-2898AB23504A}" type="presParOf" srcId="{0EF5A91C-BFC2-4371-A1B9-F687401F96BB}" destId="{41590EC8-AD8A-41DB-AC00-84472D1FD00D}" srcOrd="2" destOrd="0" presId="urn:microsoft.com/office/officeart/2018/2/layout/IconCircleList"/>
    <dgm:cxn modelId="{DFE3B255-6720-4BA2-B8FF-D99D3BF747D2}" type="presParOf" srcId="{0EF5A91C-BFC2-4371-A1B9-F687401F96BB}" destId="{98A710C1-ACD4-4291-870B-F0CF65D3050A}" srcOrd="3" destOrd="0" presId="urn:microsoft.com/office/officeart/2018/2/layout/IconCircleList"/>
    <dgm:cxn modelId="{6895A9A3-FF38-40D1-A507-B3812AA1C3B5}" type="presParOf" srcId="{04D11ACA-CE0E-400B-B1A2-6CAD93736D68}" destId="{CD154E14-7E20-4CD1-AFE8-0EDF18C62807}" srcOrd="1" destOrd="0" presId="urn:microsoft.com/office/officeart/2018/2/layout/IconCircleList"/>
    <dgm:cxn modelId="{CB473F2F-C842-4D42-9033-941BDD0A8E36}" type="presParOf" srcId="{04D11ACA-CE0E-400B-B1A2-6CAD93736D68}" destId="{16AECBB8-1D74-407C-A0A6-AEC27A54E1F3}" srcOrd="2" destOrd="0" presId="urn:microsoft.com/office/officeart/2018/2/layout/IconCircleList"/>
    <dgm:cxn modelId="{7274488A-5FE9-405E-B0E9-982368A72FF2}" type="presParOf" srcId="{16AECBB8-1D74-407C-A0A6-AEC27A54E1F3}" destId="{5A70E011-C2FB-4006-A46A-D116ED47A284}" srcOrd="0" destOrd="0" presId="urn:microsoft.com/office/officeart/2018/2/layout/IconCircleList"/>
    <dgm:cxn modelId="{68D5FAFB-97EA-46C6-AEB2-46ECA7AEEBC3}" type="presParOf" srcId="{16AECBB8-1D74-407C-A0A6-AEC27A54E1F3}" destId="{412C93CE-5018-4D2E-9522-AD6FB85CB32B}" srcOrd="1" destOrd="0" presId="urn:microsoft.com/office/officeart/2018/2/layout/IconCircleList"/>
    <dgm:cxn modelId="{D6C92C3C-E333-48A9-941F-A6541A56BEAE}" type="presParOf" srcId="{16AECBB8-1D74-407C-A0A6-AEC27A54E1F3}" destId="{78DDF197-CC34-4E7E-9272-F01BB418AA54}" srcOrd="2" destOrd="0" presId="urn:microsoft.com/office/officeart/2018/2/layout/IconCircleList"/>
    <dgm:cxn modelId="{23106097-0815-4EEF-B391-F1A1C589B656}" type="presParOf" srcId="{16AECBB8-1D74-407C-A0A6-AEC27A54E1F3}" destId="{8323179C-81B6-4949-9180-B77FC9355FE7}" srcOrd="3" destOrd="0" presId="urn:microsoft.com/office/officeart/2018/2/layout/IconCircleList"/>
    <dgm:cxn modelId="{03460B70-5E63-43E7-85A2-577EF93AEE78}" type="presParOf" srcId="{04D11ACA-CE0E-400B-B1A2-6CAD93736D68}" destId="{2984545A-6E77-4B45-8403-3F37DB814D87}" srcOrd="3" destOrd="0" presId="urn:microsoft.com/office/officeart/2018/2/layout/IconCircleList"/>
    <dgm:cxn modelId="{F2DE3818-7250-4EDC-B9C7-9C5536261125}" type="presParOf" srcId="{04D11ACA-CE0E-400B-B1A2-6CAD93736D68}" destId="{C89B0F72-92CB-4AFF-BAED-8FEB9922EE46}" srcOrd="4" destOrd="0" presId="urn:microsoft.com/office/officeart/2018/2/layout/IconCircleList"/>
    <dgm:cxn modelId="{CB20E847-4A4D-4E2A-B667-8D7A092B487E}" type="presParOf" srcId="{C89B0F72-92CB-4AFF-BAED-8FEB9922EE46}" destId="{A530DA95-F04E-4882-A64B-019CCA5CBC92}" srcOrd="0" destOrd="0" presId="urn:microsoft.com/office/officeart/2018/2/layout/IconCircleList"/>
    <dgm:cxn modelId="{06AD8D28-6391-458C-BC62-38D8447707D9}" type="presParOf" srcId="{C89B0F72-92CB-4AFF-BAED-8FEB9922EE46}" destId="{57913E56-040A-4697-8E50-EF5F116B4258}" srcOrd="1" destOrd="0" presId="urn:microsoft.com/office/officeart/2018/2/layout/IconCircleList"/>
    <dgm:cxn modelId="{987D6DBB-764E-4A12-9FC1-B6425073CC66}" type="presParOf" srcId="{C89B0F72-92CB-4AFF-BAED-8FEB9922EE46}" destId="{8FA4A0A4-F35F-44A0-806B-439A5D306D1C}" srcOrd="2" destOrd="0" presId="urn:microsoft.com/office/officeart/2018/2/layout/IconCircleList"/>
    <dgm:cxn modelId="{FD66172B-31ED-4328-BC6E-C60395942F2D}" type="presParOf" srcId="{C89B0F72-92CB-4AFF-BAED-8FEB9922EE46}" destId="{211E2432-629D-4D3B-8C82-D210DF7F813E}" srcOrd="3" destOrd="0" presId="urn:microsoft.com/office/officeart/2018/2/layout/IconCircleList"/>
    <dgm:cxn modelId="{42B82D67-85A7-40A6-92E6-C0CEEAC310C4}" type="presParOf" srcId="{04D11ACA-CE0E-400B-B1A2-6CAD93736D68}" destId="{E33006DF-3664-4D49-AB33-6B2DDDA87CC7}" srcOrd="5" destOrd="0" presId="urn:microsoft.com/office/officeart/2018/2/layout/IconCircleList"/>
    <dgm:cxn modelId="{E96DAA5A-8FAB-4D09-875C-96F95217491A}" type="presParOf" srcId="{04D11ACA-CE0E-400B-B1A2-6CAD93736D68}" destId="{67A164A8-54F5-497C-9B37-C44709D739FB}" srcOrd="6" destOrd="0" presId="urn:microsoft.com/office/officeart/2018/2/layout/IconCircleList"/>
    <dgm:cxn modelId="{ACCFA4C1-8C11-4FCD-B46F-B47887BABF0E}" type="presParOf" srcId="{67A164A8-54F5-497C-9B37-C44709D739FB}" destId="{4E6C3000-78FD-429E-8981-524992E43F77}" srcOrd="0" destOrd="0" presId="urn:microsoft.com/office/officeart/2018/2/layout/IconCircleList"/>
    <dgm:cxn modelId="{A415BA7D-0A4B-4756-B3A3-9655885BDAC6}" type="presParOf" srcId="{67A164A8-54F5-497C-9B37-C44709D739FB}" destId="{5175C560-5A8E-414F-AF45-DE35B97BB17F}" srcOrd="1" destOrd="0" presId="urn:microsoft.com/office/officeart/2018/2/layout/IconCircleList"/>
    <dgm:cxn modelId="{623D0ECC-6A06-4AA5-A3AC-90E76F3A4EB0}" type="presParOf" srcId="{67A164A8-54F5-497C-9B37-C44709D739FB}" destId="{624F138E-D6F6-4CFF-AD2C-5682918152F6}" srcOrd="2" destOrd="0" presId="urn:microsoft.com/office/officeart/2018/2/layout/IconCircleList"/>
    <dgm:cxn modelId="{09E2784C-DFAF-49F1-9243-30BE40249999}" type="presParOf" srcId="{67A164A8-54F5-497C-9B37-C44709D739FB}" destId="{0EEFE57C-128B-44FA-838D-7E9521C272F0}" srcOrd="3" destOrd="0" presId="urn:microsoft.com/office/officeart/2018/2/layout/IconCircleList"/>
    <dgm:cxn modelId="{F67A24AB-B533-4C56-B128-B9137904FD6B}" type="presParOf" srcId="{04D11ACA-CE0E-400B-B1A2-6CAD93736D68}" destId="{7CB80042-C94A-48B3-B73C-C29B64F00679}" srcOrd="7" destOrd="0" presId="urn:microsoft.com/office/officeart/2018/2/layout/IconCircleList"/>
    <dgm:cxn modelId="{7B0F4FFD-59FE-4593-B21F-717B221AB448}" type="presParOf" srcId="{04D11ACA-CE0E-400B-B1A2-6CAD93736D68}" destId="{ECBBC5BB-475A-4082-83D8-574705ED2F0C}" srcOrd="8" destOrd="0" presId="urn:microsoft.com/office/officeart/2018/2/layout/IconCircleList"/>
    <dgm:cxn modelId="{3F0319F0-093D-4BE0-B1A5-38A2F223FC07}" type="presParOf" srcId="{ECBBC5BB-475A-4082-83D8-574705ED2F0C}" destId="{72AC9797-130F-45C7-9976-DAF4798CDB5C}" srcOrd="0" destOrd="0" presId="urn:microsoft.com/office/officeart/2018/2/layout/IconCircleList"/>
    <dgm:cxn modelId="{E950F51B-4E0C-4928-B54B-72D5312C647E}" type="presParOf" srcId="{ECBBC5BB-475A-4082-83D8-574705ED2F0C}" destId="{672DECC8-F40F-4AED-B8B1-1608382C0375}" srcOrd="1" destOrd="0" presId="urn:microsoft.com/office/officeart/2018/2/layout/IconCircleList"/>
    <dgm:cxn modelId="{08AF50A4-5710-44BD-B35C-08BE5BE99106}" type="presParOf" srcId="{ECBBC5BB-475A-4082-83D8-574705ED2F0C}" destId="{C2CC2B91-6326-4E2F-B277-ECCF84BF85AA}" srcOrd="2" destOrd="0" presId="urn:microsoft.com/office/officeart/2018/2/layout/IconCircleList"/>
    <dgm:cxn modelId="{CBE49511-3115-436C-A4B6-2643F2306AB1}" type="presParOf" srcId="{ECBBC5BB-475A-4082-83D8-574705ED2F0C}" destId="{8981A5EB-050A-444D-BB2C-3B4CF1041A7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976E66-8015-4C00-8C47-03907807F334}" type="doc">
      <dgm:prSet loTypeId="urn:microsoft.com/office/officeart/2005/8/layout/chevron2" loCatId="process" qsTypeId="urn:microsoft.com/office/officeart/2005/8/quickstyle/3d2" qsCatId="3D" csTypeId="urn:microsoft.com/office/officeart/2005/8/colors/colorful4" csCatId="colorful" phldr="1"/>
      <dgm:spPr/>
      <dgm:t>
        <a:bodyPr/>
        <a:lstStyle/>
        <a:p>
          <a:endParaRPr lang="en-GB"/>
        </a:p>
      </dgm:t>
    </dgm:pt>
    <dgm:pt modelId="{46A1272E-0432-4009-BBBD-8EA199BC30D8}">
      <dgm:prSet phldrT="[Text]" phldr="0"/>
      <dgm:spPr/>
      <dgm:t>
        <a:bodyPr/>
        <a:lstStyle/>
        <a:p>
          <a:r>
            <a:rPr lang="en-GB" b="1" dirty="0">
              <a:solidFill>
                <a:schemeClr val="bg1"/>
              </a:solidFill>
              <a:latin typeface="Rockwell Nova Light"/>
            </a:rPr>
            <a:t>2009</a:t>
          </a:r>
          <a:endParaRPr lang="en-GB" b="1" dirty="0">
            <a:solidFill>
              <a:schemeClr val="bg1"/>
            </a:solidFill>
          </a:endParaRPr>
        </a:p>
      </dgm:t>
    </dgm:pt>
    <dgm:pt modelId="{33BB5F61-E4C6-4223-8495-92B9B374529E}" type="parTrans" cxnId="{70A603D1-5725-4059-A633-C59AAE8C44C1}">
      <dgm:prSet/>
      <dgm:spPr/>
      <dgm:t>
        <a:bodyPr/>
        <a:lstStyle/>
        <a:p>
          <a:endParaRPr lang="en-GB"/>
        </a:p>
      </dgm:t>
    </dgm:pt>
    <dgm:pt modelId="{3A9172EC-7149-4C3D-8C6B-AC2B2E4A72F3}" type="sibTrans" cxnId="{70A603D1-5725-4059-A633-C59AAE8C44C1}">
      <dgm:prSet/>
      <dgm:spPr/>
      <dgm:t>
        <a:bodyPr/>
        <a:lstStyle/>
        <a:p>
          <a:endParaRPr lang="en-GB"/>
        </a:p>
      </dgm:t>
    </dgm:pt>
    <dgm:pt modelId="{D1CDB09B-773E-4658-A4EF-1E37AFEE1595}">
      <dgm:prSet phldrT="[Text]" phldr="0"/>
      <dgm:spPr/>
      <dgm:t>
        <a:bodyPr/>
        <a:lstStyle/>
        <a:p>
          <a:pPr rtl="0"/>
          <a:r>
            <a:rPr lang="en-GB" dirty="0">
              <a:latin typeface="Rockwell Nova Light"/>
            </a:rPr>
            <a:t> $53 Billoin</a:t>
          </a:r>
          <a:endParaRPr lang="en-GB" dirty="0"/>
        </a:p>
      </dgm:t>
    </dgm:pt>
    <dgm:pt modelId="{2BE3FE2C-27B8-4EC9-9572-D3C2B4F7671F}" type="parTrans" cxnId="{DD1D2128-5676-4861-BB75-A0608A20D25E}">
      <dgm:prSet/>
      <dgm:spPr/>
      <dgm:t>
        <a:bodyPr/>
        <a:lstStyle/>
        <a:p>
          <a:endParaRPr lang="en-GB"/>
        </a:p>
      </dgm:t>
    </dgm:pt>
    <dgm:pt modelId="{4B6374CE-B5C6-475E-B584-1ED6C6BE73AB}" type="sibTrans" cxnId="{DD1D2128-5676-4861-BB75-A0608A20D25E}">
      <dgm:prSet/>
      <dgm:spPr/>
      <dgm:t>
        <a:bodyPr/>
        <a:lstStyle/>
        <a:p>
          <a:endParaRPr lang="en-GB"/>
        </a:p>
      </dgm:t>
    </dgm:pt>
    <dgm:pt modelId="{6BF45597-0D17-440C-B1DC-12A73B980EAF}">
      <dgm:prSet phldrT="[Text]" phldr="0"/>
      <dgm:spPr/>
      <dgm:t>
        <a:bodyPr/>
        <a:lstStyle/>
        <a:p>
          <a:r>
            <a:rPr lang="en-GB" b="1" dirty="0">
              <a:solidFill>
                <a:schemeClr val="bg1"/>
              </a:solidFill>
              <a:latin typeface="Rockwell Nova Light"/>
            </a:rPr>
            <a:t>2021</a:t>
          </a:r>
          <a:endParaRPr lang="en-GB" b="1" dirty="0">
            <a:solidFill>
              <a:schemeClr val="bg1"/>
            </a:solidFill>
          </a:endParaRPr>
        </a:p>
      </dgm:t>
    </dgm:pt>
    <dgm:pt modelId="{0CED5BBE-70AB-4081-A634-6C7416E12924}" type="parTrans" cxnId="{1533736C-63D5-462D-85B3-BC003A0F37FA}">
      <dgm:prSet/>
      <dgm:spPr/>
      <dgm:t>
        <a:bodyPr/>
        <a:lstStyle/>
        <a:p>
          <a:endParaRPr lang="en-GB"/>
        </a:p>
      </dgm:t>
    </dgm:pt>
    <dgm:pt modelId="{7E38DC5A-F094-471B-8445-F05A5E9921B4}" type="sibTrans" cxnId="{1533736C-63D5-462D-85B3-BC003A0F37FA}">
      <dgm:prSet/>
      <dgm:spPr/>
      <dgm:t>
        <a:bodyPr/>
        <a:lstStyle/>
        <a:p>
          <a:endParaRPr lang="en-GB"/>
        </a:p>
      </dgm:t>
    </dgm:pt>
    <dgm:pt modelId="{DC33BACB-DE7A-46E8-B555-1740471825F0}">
      <dgm:prSet phldrT="[Text]" phldr="0"/>
      <dgm:spPr/>
      <dgm:t>
        <a:bodyPr/>
        <a:lstStyle/>
        <a:p>
          <a:pPr rtl="0"/>
          <a:r>
            <a:rPr lang="en-GB" dirty="0">
              <a:latin typeface="Rockwell Nova Light"/>
            </a:rPr>
            <a:t> $156 Billion</a:t>
          </a:r>
          <a:endParaRPr lang="en-GB" dirty="0"/>
        </a:p>
      </dgm:t>
    </dgm:pt>
    <dgm:pt modelId="{1CE0913A-C4B1-43D5-B84F-E35EF6633757}" type="parTrans" cxnId="{CC053237-721F-460A-A4FB-C56D28660794}">
      <dgm:prSet/>
      <dgm:spPr/>
      <dgm:t>
        <a:bodyPr/>
        <a:lstStyle/>
        <a:p>
          <a:endParaRPr lang="en-GB"/>
        </a:p>
      </dgm:t>
    </dgm:pt>
    <dgm:pt modelId="{C021FEAB-27F2-4349-9EF7-DBE010003DBA}" type="sibTrans" cxnId="{CC053237-721F-460A-A4FB-C56D28660794}">
      <dgm:prSet/>
      <dgm:spPr/>
      <dgm:t>
        <a:bodyPr/>
        <a:lstStyle/>
        <a:p>
          <a:endParaRPr lang="en-GB"/>
        </a:p>
      </dgm:t>
    </dgm:pt>
    <dgm:pt modelId="{9FE84A82-5551-4EFF-8525-853B6B8BBF72}">
      <dgm:prSet phldrT="[Text]" phldr="0"/>
      <dgm:spPr/>
      <dgm:t>
        <a:bodyPr/>
        <a:lstStyle/>
        <a:p>
          <a:r>
            <a:rPr lang="en-GB" b="1" dirty="0">
              <a:solidFill>
                <a:schemeClr val="bg1"/>
              </a:solidFill>
              <a:latin typeface="Rockwell Nova Light"/>
            </a:rPr>
            <a:t>2025</a:t>
          </a:r>
          <a:endParaRPr lang="en-GB" b="1" dirty="0">
            <a:solidFill>
              <a:schemeClr val="bg1"/>
            </a:solidFill>
          </a:endParaRPr>
        </a:p>
      </dgm:t>
    </dgm:pt>
    <dgm:pt modelId="{E29FD780-5C1C-4C69-8655-1FE2E20E40FF}" type="parTrans" cxnId="{381CE033-9774-4BA3-80A8-53349BCC2ACB}">
      <dgm:prSet/>
      <dgm:spPr/>
      <dgm:t>
        <a:bodyPr/>
        <a:lstStyle/>
        <a:p>
          <a:endParaRPr lang="en-GB"/>
        </a:p>
      </dgm:t>
    </dgm:pt>
    <dgm:pt modelId="{8B3C929A-3809-4F49-96AC-781A05A0DDB3}" type="sibTrans" cxnId="{381CE033-9774-4BA3-80A8-53349BCC2ACB}">
      <dgm:prSet/>
      <dgm:spPr/>
      <dgm:t>
        <a:bodyPr/>
        <a:lstStyle/>
        <a:p>
          <a:endParaRPr lang="en-GB"/>
        </a:p>
      </dgm:t>
    </dgm:pt>
    <dgm:pt modelId="{50823070-2910-4660-8244-6D419FAABADB}">
      <dgm:prSet phldrT="[Text]" phldr="0"/>
      <dgm:spPr/>
      <dgm:t>
        <a:bodyPr/>
        <a:lstStyle/>
        <a:p>
          <a:pPr rtl="0"/>
          <a:r>
            <a:rPr lang="en-GB" dirty="0">
              <a:latin typeface="Rockwell Nova Light"/>
            </a:rPr>
            <a:t> $334 Billion</a:t>
          </a:r>
          <a:endParaRPr lang="en-GB" dirty="0"/>
        </a:p>
      </dgm:t>
    </dgm:pt>
    <dgm:pt modelId="{32EDE1DF-3002-47E3-AE74-15CFA2CDCA59}" type="parTrans" cxnId="{7BF47983-163D-4690-8164-9B7E66F5DC9E}">
      <dgm:prSet/>
      <dgm:spPr/>
      <dgm:t>
        <a:bodyPr/>
        <a:lstStyle/>
        <a:p>
          <a:endParaRPr lang="en-GB"/>
        </a:p>
      </dgm:t>
    </dgm:pt>
    <dgm:pt modelId="{326D9FC0-B959-4E09-ADFF-88F621A61D80}" type="sibTrans" cxnId="{7BF47983-163D-4690-8164-9B7E66F5DC9E}">
      <dgm:prSet/>
      <dgm:spPr/>
      <dgm:t>
        <a:bodyPr/>
        <a:lstStyle/>
        <a:p>
          <a:endParaRPr lang="en-GB"/>
        </a:p>
      </dgm:t>
    </dgm:pt>
    <dgm:pt modelId="{0A107572-5C92-4EA3-A940-4B271E279C12}" type="pres">
      <dgm:prSet presAssocID="{2B976E66-8015-4C00-8C47-03907807F334}" presName="linearFlow" presStyleCnt="0">
        <dgm:presLayoutVars>
          <dgm:dir/>
          <dgm:animLvl val="lvl"/>
          <dgm:resizeHandles val="exact"/>
        </dgm:presLayoutVars>
      </dgm:prSet>
      <dgm:spPr/>
    </dgm:pt>
    <dgm:pt modelId="{F19C487E-E228-4946-9725-31BFAB414BE6}" type="pres">
      <dgm:prSet presAssocID="{46A1272E-0432-4009-BBBD-8EA199BC30D8}" presName="composite" presStyleCnt="0"/>
      <dgm:spPr/>
    </dgm:pt>
    <dgm:pt modelId="{2085352E-FF14-4BED-B933-1FDD5306A103}" type="pres">
      <dgm:prSet presAssocID="{46A1272E-0432-4009-BBBD-8EA199BC30D8}" presName="parentText" presStyleLbl="alignNode1" presStyleIdx="0" presStyleCnt="3">
        <dgm:presLayoutVars>
          <dgm:chMax val="1"/>
          <dgm:bulletEnabled val="1"/>
        </dgm:presLayoutVars>
      </dgm:prSet>
      <dgm:spPr/>
    </dgm:pt>
    <dgm:pt modelId="{1F21E0B3-AE38-4CCD-89E3-D0A350F7D0FC}" type="pres">
      <dgm:prSet presAssocID="{46A1272E-0432-4009-BBBD-8EA199BC30D8}" presName="descendantText" presStyleLbl="alignAcc1" presStyleIdx="0" presStyleCnt="3">
        <dgm:presLayoutVars>
          <dgm:bulletEnabled val="1"/>
        </dgm:presLayoutVars>
      </dgm:prSet>
      <dgm:spPr/>
    </dgm:pt>
    <dgm:pt modelId="{DB562A61-A9E6-493F-B39F-F8089BBEA0D2}" type="pres">
      <dgm:prSet presAssocID="{3A9172EC-7149-4C3D-8C6B-AC2B2E4A72F3}" presName="sp" presStyleCnt="0"/>
      <dgm:spPr/>
    </dgm:pt>
    <dgm:pt modelId="{4697BCF6-CE19-473F-8FA0-479883FC6BE6}" type="pres">
      <dgm:prSet presAssocID="{6BF45597-0D17-440C-B1DC-12A73B980EAF}" presName="composite" presStyleCnt="0"/>
      <dgm:spPr/>
    </dgm:pt>
    <dgm:pt modelId="{9DACAA85-CEFF-4CB8-8636-4CB9FEC9D918}" type="pres">
      <dgm:prSet presAssocID="{6BF45597-0D17-440C-B1DC-12A73B980EAF}" presName="parentText" presStyleLbl="alignNode1" presStyleIdx="1" presStyleCnt="3">
        <dgm:presLayoutVars>
          <dgm:chMax val="1"/>
          <dgm:bulletEnabled val="1"/>
        </dgm:presLayoutVars>
      </dgm:prSet>
      <dgm:spPr/>
    </dgm:pt>
    <dgm:pt modelId="{55CB136B-FA6F-424B-B12B-D07EF65F5FF3}" type="pres">
      <dgm:prSet presAssocID="{6BF45597-0D17-440C-B1DC-12A73B980EAF}" presName="descendantText" presStyleLbl="alignAcc1" presStyleIdx="1" presStyleCnt="3">
        <dgm:presLayoutVars>
          <dgm:bulletEnabled val="1"/>
        </dgm:presLayoutVars>
      </dgm:prSet>
      <dgm:spPr/>
    </dgm:pt>
    <dgm:pt modelId="{B9C57145-9837-45A3-B2FA-7E6CE1B57EA4}" type="pres">
      <dgm:prSet presAssocID="{7E38DC5A-F094-471B-8445-F05A5E9921B4}" presName="sp" presStyleCnt="0"/>
      <dgm:spPr/>
    </dgm:pt>
    <dgm:pt modelId="{137C464C-856E-4459-BEC0-BB198F17BF2C}" type="pres">
      <dgm:prSet presAssocID="{9FE84A82-5551-4EFF-8525-853B6B8BBF72}" presName="composite" presStyleCnt="0"/>
      <dgm:spPr/>
    </dgm:pt>
    <dgm:pt modelId="{92B898CE-48E8-4AC2-9119-19592315E148}" type="pres">
      <dgm:prSet presAssocID="{9FE84A82-5551-4EFF-8525-853B6B8BBF72}" presName="parentText" presStyleLbl="alignNode1" presStyleIdx="2" presStyleCnt="3">
        <dgm:presLayoutVars>
          <dgm:chMax val="1"/>
          <dgm:bulletEnabled val="1"/>
        </dgm:presLayoutVars>
      </dgm:prSet>
      <dgm:spPr/>
    </dgm:pt>
    <dgm:pt modelId="{3ECCC6DD-ECC7-49D0-BCF9-1DD57B2C6ECB}" type="pres">
      <dgm:prSet presAssocID="{9FE84A82-5551-4EFF-8525-853B6B8BBF72}" presName="descendantText" presStyleLbl="alignAcc1" presStyleIdx="2" presStyleCnt="3">
        <dgm:presLayoutVars>
          <dgm:bulletEnabled val="1"/>
        </dgm:presLayoutVars>
      </dgm:prSet>
      <dgm:spPr/>
    </dgm:pt>
  </dgm:ptLst>
  <dgm:cxnLst>
    <dgm:cxn modelId="{29129A0A-1EA5-4F36-9A8E-FB8D3CB9288D}" type="presOf" srcId="{6BF45597-0D17-440C-B1DC-12A73B980EAF}" destId="{9DACAA85-CEFF-4CB8-8636-4CB9FEC9D918}" srcOrd="0" destOrd="0" presId="urn:microsoft.com/office/officeart/2005/8/layout/chevron2"/>
    <dgm:cxn modelId="{2230B114-9926-4A5E-9BC6-7EDBEDAE7BAC}" type="presOf" srcId="{9FE84A82-5551-4EFF-8525-853B6B8BBF72}" destId="{92B898CE-48E8-4AC2-9119-19592315E148}" srcOrd="0" destOrd="0" presId="urn:microsoft.com/office/officeart/2005/8/layout/chevron2"/>
    <dgm:cxn modelId="{DD1D2128-5676-4861-BB75-A0608A20D25E}" srcId="{46A1272E-0432-4009-BBBD-8EA199BC30D8}" destId="{D1CDB09B-773E-4658-A4EF-1E37AFEE1595}" srcOrd="0" destOrd="0" parTransId="{2BE3FE2C-27B8-4EC9-9572-D3C2B4F7671F}" sibTransId="{4B6374CE-B5C6-475E-B584-1ED6C6BE73AB}"/>
    <dgm:cxn modelId="{381CE033-9774-4BA3-80A8-53349BCC2ACB}" srcId="{2B976E66-8015-4C00-8C47-03907807F334}" destId="{9FE84A82-5551-4EFF-8525-853B6B8BBF72}" srcOrd="2" destOrd="0" parTransId="{E29FD780-5C1C-4C69-8655-1FE2E20E40FF}" sibTransId="{8B3C929A-3809-4F49-96AC-781A05A0DDB3}"/>
    <dgm:cxn modelId="{CC053237-721F-460A-A4FB-C56D28660794}" srcId="{6BF45597-0D17-440C-B1DC-12A73B980EAF}" destId="{DC33BACB-DE7A-46E8-B555-1740471825F0}" srcOrd="0" destOrd="0" parTransId="{1CE0913A-C4B1-43D5-B84F-E35EF6633757}" sibTransId="{C021FEAB-27F2-4349-9EF7-DBE010003DBA}"/>
    <dgm:cxn modelId="{496D7F64-4ABD-4D65-8FDB-758B7E08E418}" type="presOf" srcId="{46A1272E-0432-4009-BBBD-8EA199BC30D8}" destId="{2085352E-FF14-4BED-B933-1FDD5306A103}" srcOrd="0" destOrd="0" presId="urn:microsoft.com/office/officeart/2005/8/layout/chevron2"/>
    <dgm:cxn modelId="{35880245-0B02-45BB-BC9F-AD9099631073}" type="presOf" srcId="{50823070-2910-4660-8244-6D419FAABADB}" destId="{3ECCC6DD-ECC7-49D0-BCF9-1DD57B2C6ECB}" srcOrd="0" destOrd="0" presId="urn:microsoft.com/office/officeart/2005/8/layout/chevron2"/>
    <dgm:cxn modelId="{2122DF65-FEB2-4953-9782-C0E512CBCDA7}" type="presOf" srcId="{D1CDB09B-773E-4658-A4EF-1E37AFEE1595}" destId="{1F21E0B3-AE38-4CCD-89E3-D0A350F7D0FC}" srcOrd="0" destOrd="0" presId="urn:microsoft.com/office/officeart/2005/8/layout/chevron2"/>
    <dgm:cxn modelId="{1533736C-63D5-462D-85B3-BC003A0F37FA}" srcId="{2B976E66-8015-4C00-8C47-03907807F334}" destId="{6BF45597-0D17-440C-B1DC-12A73B980EAF}" srcOrd="1" destOrd="0" parTransId="{0CED5BBE-70AB-4081-A634-6C7416E12924}" sibTransId="{7E38DC5A-F094-471B-8445-F05A5E9921B4}"/>
    <dgm:cxn modelId="{7BF47983-163D-4690-8164-9B7E66F5DC9E}" srcId="{9FE84A82-5551-4EFF-8525-853B6B8BBF72}" destId="{50823070-2910-4660-8244-6D419FAABADB}" srcOrd="0" destOrd="0" parTransId="{32EDE1DF-3002-47E3-AE74-15CFA2CDCA59}" sibTransId="{326D9FC0-B959-4E09-ADFF-88F621A61D80}"/>
    <dgm:cxn modelId="{673F51AA-659D-4582-BDA8-A27D36B3642E}" type="presOf" srcId="{DC33BACB-DE7A-46E8-B555-1740471825F0}" destId="{55CB136B-FA6F-424B-B12B-D07EF65F5FF3}" srcOrd="0" destOrd="0" presId="urn:microsoft.com/office/officeart/2005/8/layout/chevron2"/>
    <dgm:cxn modelId="{82B21AB8-C433-400F-871C-2703E2770465}" type="presOf" srcId="{2B976E66-8015-4C00-8C47-03907807F334}" destId="{0A107572-5C92-4EA3-A940-4B271E279C12}" srcOrd="0" destOrd="0" presId="urn:microsoft.com/office/officeart/2005/8/layout/chevron2"/>
    <dgm:cxn modelId="{70A603D1-5725-4059-A633-C59AAE8C44C1}" srcId="{2B976E66-8015-4C00-8C47-03907807F334}" destId="{46A1272E-0432-4009-BBBD-8EA199BC30D8}" srcOrd="0" destOrd="0" parTransId="{33BB5F61-E4C6-4223-8495-92B9B374529E}" sibTransId="{3A9172EC-7149-4C3D-8C6B-AC2B2E4A72F3}"/>
    <dgm:cxn modelId="{6A06D658-AF1B-4332-85CE-688444C57912}" type="presParOf" srcId="{0A107572-5C92-4EA3-A940-4B271E279C12}" destId="{F19C487E-E228-4946-9725-31BFAB414BE6}" srcOrd="0" destOrd="0" presId="urn:microsoft.com/office/officeart/2005/8/layout/chevron2"/>
    <dgm:cxn modelId="{83C5B101-790A-43F9-B973-561051C41C3A}" type="presParOf" srcId="{F19C487E-E228-4946-9725-31BFAB414BE6}" destId="{2085352E-FF14-4BED-B933-1FDD5306A103}" srcOrd="0" destOrd="0" presId="urn:microsoft.com/office/officeart/2005/8/layout/chevron2"/>
    <dgm:cxn modelId="{F5E4260D-4ABA-4DC2-BBD7-F5A30362AE1F}" type="presParOf" srcId="{F19C487E-E228-4946-9725-31BFAB414BE6}" destId="{1F21E0B3-AE38-4CCD-89E3-D0A350F7D0FC}" srcOrd="1" destOrd="0" presId="urn:microsoft.com/office/officeart/2005/8/layout/chevron2"/>
    <dgm:cxn modelId="{2FE2BDFC-B569-4C93-A06A-3C050737F863}" type="presParOf" srcId="{0A107572-5C92-4EA3-A940-4B271E279C12}" destId="{DB562A61-A9E6-493F-B39F-F8089BBEA0D2}" srcOrd="1" destOrd="0" presId="urn:microsoft.com/office/officeart/2005/8/layout/chevron2"/>
    <dgm:cxn modelId="{6B83D8BC-D111-4F97-893D-B96DD7A326E8}" type="presParOf" srcId="{0A107572-5C92-4EA3-A940-4B271E279C12}" destId="{4697BCF6-CE19-473F-8FA0-479883FC6BE6}" srcOrd="2" destOrd="0" presId="urn:microsoft.com/office/officeart/2005/8/layout/chevron2"/>
    <dgm:cxn modelId="{2C22E43F-63E3-443E-BB69-430EFA03AEA6}" type="presParOf" srcId="{4697BCF6-CE19-473F-8FA0-479883FC6BE6}" destId="{9DACAA85-CEFF-4CB8-8636-4CB9FEC9D918}" srcOrd="0" destOrd="0" presId="urn:microsoft.com/office/officeart/2005/8/layout/chevron2"/>
    <dgm:cxn modelId="{EBF0B44B-D168-44D7-951C-D91161DF0F5D}" type="presParOf" srcId="{4697BCF6-CE19-473F-8FA0-479883FC6BE6}" destId="{55CB136B-FA6F-424B-B12B-D07EF65F5FF3}" srcOrd="1" destOrd="0" presId="urn:microsoft.com/office/officeart/2005/8/layout/chevron2"/>
    <dgm:cxn modelId="{4883A59F-0D10-4027-BF43-B0055AEF3713}" type="presParOf" srcId="{0A107572-5C92-4EA3-A940-4B271E279C12}" destId="{B9C57145-9837-45A3-B2FA-7E6CE1B57EA4}" srcOrd="3" destOrd="0" presId="urn:microsoft.com/office/officeart/2005/8/layout/chevron2"/>
    <dgm:cxn modelId="{12993029-A090-44CA-807F-25FE4C546B30}" type="presParOf" srcId="{0A107572-5C92-4EA3-A940-4B271E279C12}" destId="{137C464C-856E-4459-BEC0-BB198F17BF2C}" srcOrd="4" destOrd="0" presId="urn:microsoft.com/office/officeart/2005/8/layout/chevron2"/>
    <dgm:cxn modelId="{AAE68CD9-4FAE-499D-B1E5-EF14EDEBD872}" type="presParOf" srcId="{137C464C-856E-4459-BEC0-BB198F17BF2C}" destId="{92B898CE-48E8-4AC2-9119-19592315E148}" srcOrd="0" destOrd="0" presId="urn:microsoft.com/office/officeart/2005/8/layout/chevron2"/>
    <dgm:cxn modelId="{8D7E2FD2-8B2C-4554-B372-2CC82F34758E}" type="presParOf" srcId="{137C464C-856E-4459-BEC0-BB198F17BF2C}" destId="{3ECCC6DD-ECC7-49D0-BCF9-1DD57B2C6EC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3C891-F950-4296-B7C1-92504A3AFF4F}" type="doc">
      <dgm:prSet loTypeId="urn:microsoft.com/office/officeart/2005/8/layout/default" loCatId="list" qsTypeId="urn:microsoft.com/office/officeart/2005/8/quickstyle/3d2" qsCatId="3D" csTypeId="urn:microsoft.com/office/officeart/2005/8/colors/colorful4" csCatId="colorful" phldr="1"/>
      <dgm:spPr/>
      <dgm:t>
        <a:bodyPr/>
        <a:lstStyle/>
        <a:p>
          <a:endParaRPr lang="en-GB"/>
        </a:p>
      </dgm:t>
    </dgm:pt>
    <dgm:pt modelId="{AF354425-EA63-47B9-949C-0A5B71AC534A}">
      <dgm:prSet phldrT="[Text]" phldr="0"/>
      <dgm:spPr/>
      <dgm:t>
        <a:bodyPr/>
        <a:lstStyle/>
        <a:p>
          <a:pPr rtl="0"/>
          <a:r>
            <a:rPr lang="en-GB" dirty="0">
              <a:latin typeface="Rockwell Nova Light"/>
            </a:rPr>
            <a:t>Project Management Team</a:t>
          </a:r>
          <a:endParaRPr lang="en-GB" dirty="0"/>
        </a:p>
      </dgm:t>
    </dgm:pt>
    <dgm:pt modelId="{C1D8624D-801B-4552-93DF-FB2A108D9654}" type="parTrans" cxnId="{E3FFC0DE-AB45-4F98-821A-9A6454FE1C91}">
      <dgm:prSet/>
      <dgm:spPr/>
      <dgm:t>
        <a:bodyPr/>
        <a:lstStyle/>
        <a:p>
          <a:endParaRPr lang="en-GB"/>
        </a:p>
      </dgm:t>
    </dgm:pt>
    <dgm:pt modelId="{679A2D95-74FB-4388-A9E2-B1951CFC05AB}" type="sibTrans" cxnId="{E3FFC0DE-AB45-4F98-821A-9A6454FE1C91}">
      <dgm:prSet/>
      <dgm:spPr/>
      <dgm:t>
        <a:bodyPr/>
        <a:lstStyle/>
        <a:p>
          <a:endParaRPr lang="en-GB"/>
        </a:p>
      </dgm:t>
    </dgm:pt>
    <dgm:pt modelId="{D1DC1767-E9B2-45D6-B584-2FF83A045C73}" type="pres">
      <dgm:prSet presAssocID="{40E3C891-F950-4296-B7C1-92504A3AFF4F}" presName="diagram" presStyleCnt="0">
        <dgm:presLayoutVars>
          <dgm:dir/>
          <dgm:resizeHandles val="exact"/>
        </dgm:presLayoutVars>
      </dgm:prSet>
      <dgm:spPr/>
    </dgm:pt>
    <dgm:pt modelId="{005F1064-3337-43D8-AC5D-1091CFC56CCC}" type="pres">
      <dgm:prSet presAssocID="{AF354425-EA63-47B9-949C-0A5B71AC534A}" presName="node" presStyleLbl="node1" presStyleIdx="0" presStyleCnt="1">
        <dgm:presLayoutVars>
          <dgm:bulletEnabled val="1"/>
        </dgm:presLayoutVars>
      </dgm:prSet>
      <dgm:spPr/>
    </dgm:pt>
  </dgm:ptLst>
  <dgm:cxnLst>
    <dgm:cxn modelId="{F6D6C611-FDC5-4682-9910-7D867E0F4C61}" type="presOf" srcId="{AF354425-EA63-47B9-949C-0A5B71AC534A}" destId="{005F1064-3337-43D8-AC5D-1091CFC56CCC}" srcOrd="0" destOrd="0" presId="urn:microsoft.com/office/officeart/2005/8/layout/default"/>
    <dgm:cxn modelId="{79ED1EA9-258A-4B2E-92CC-A41126E68F8A}" type="presOf" srcId="{40E3C891-F950-4296-B7C1-92504A3AFF4F}" destId="{D1DC1767-E9B2-45D6-B584-2FF83A045C73}" srcOrd="0" destOrd="0" presId="urn:microsoft.com/office/officeart/2005/8/layout/default"/>
    <dgm:cxn modelId="{E3FFC0DE-AB45-4F98-821A-9A6454FE1C91}" srcId="{40E3C891-F950-4296-B7C1-92504A3AFF4F}" destId="{AF354425-EA63-47B9-949C-0A5B71AC534A}" srcOrd="0" destOrd="0" parTransId="{C1D8624D-801B-4552-93DF-FB2A108D9654}" sibTransId="{679A2D95-74FB-4388-A9E2-B1951CFC05AB}"/>
    <dgm:cxn modelId="{45684EDB-99C3-4DB8-8CA1-D48E4C6AD24E}" type="presParOf" srcId="{D1DC1767-E9B2-45D6-B584-2FF83A045C73}" destId="{005F1064-3337-43D8-AC5D-1091CFC56CCC}"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E3FB98-B7D8-4366-AAA9-97DD8890316D}" type="doc">
      <dgm:prSet loTypeId="urn:microsoft.com/office/officeart/2005/8/layout/lProcess2" loCatId="list" qsTypeId="urn:microsoft.com/office/officeart/2005/8/quickstyle/3d2" qsCatId="3D" csTypeId="urn:microsoft.com/office/officeart/2005/8/colors/colorful4" csCatId="colorful" phldr="1"/>
      <dgm:spPr/>
      <dgm:t>
        <a:bodyPr/>
        <a:lstStyle/>
        <a:p>
          <a:endParaRPr lang="en-GB"/>
        </a:p>
      </dgm:t>
    </dgm:pt>
    <dgm:pt modelId="{ECF3022C-183E-4BC4-BB43-A5EA0144CAC4}">
      <dgm:prSet phldrT="[Text]" phldr="0"/>
      <dgm:spPr/>
      <dgm:t>
        <a:bodyPr/>
        <a:lstStyle/>
        <a:p>
          <a:r>
            <a:rPr lang="en-GB" b="1" dirty="0">
              <a:latin typeface="Rockwell"/>
            </a:rPr>
            <a:t>Research</a:t>
          </a:r>
        </a:p>
      </dgm:t>
    </dgm:pt>
    <dgm:pt modelId="{083C5765-BD0B-4622-B53A-6BFCCBCAF09E}" type="parTrans" cxnId="{17A134F7-13EA-4CEC-8301-983DD20E439A}">
      <dgm:prSet/>
      <dgm:spPr/>
      <dgm:t>
        <a:bodyPr/>
        <a:lstStyle/>
        <a:p>
          <a:endParaRPr lang="en-GB"/>
        </a:p>
      </dgm:t>
    </dgm:pt>
    <dgm:pt modelId="{9E7754AB-5471-499D-9408-87E67C418BD8}" type="sibTrans" cxnId="{17A134F7-13EA-4CEC-8301-983DD20E439A}">
      <dgm:prSet/>
      <dgm:spPr/>
      <dgm:t>
        <a:bodyPr/>
        <a:lstStyle/>
        <a:p>
          <a:endParaRPr lang="en-GB"/>
        </a:p>
      </dgm:t>
    </dgm:pt>
    <dgm:pt modelId="{78A89DF7-A51F-44EA-BF03-31CA4CF1BD6A}">
      <dgm:prSet phldrT="[Text]" phldr="0"/>
      <dgm:spPr/>
      <dgm:t>
        <a:bodyPr/>
        <a:lstStyle/>
        <a:p>
          <a:pPr rtl="0"/>
          <a:r>
            <a:rPr lang="en-GB" b="1" dirty="0">
              <a:latin typeface="Rockwell"/>
            </a:rPr>
            <a:t>Material Scientist</a:t>
          </a:r>
        </a:p>
      </dgm:t>
    </dgm:pt>
    <dgm:pt modelId="{73610FB5-C9E1-42A5-A9C1-F8018FE809FC}" type="parTrans" cxnId="{B70CE110-9B50-4C6E-8782-8CADD74A16D4}">
      <dgm:prSet/>
      <dgm:spPr/>
      <dgm:t>
        <a:bodyPr/>
        <a:lstStyle/>
        <a:p>
          <a:endParaRPr lang="en-GB"/>
        </a:p>
      </dgm:t>
    </dgm:pt>
    <dgm:pt modelId="{E207629F-6C11-4B20-BA4B-2BDE29650CB4}" type="sibTrans" cxnId="{B70CE110-9B50-4C6E-8782-8CADD74A16D4}">
      <dgm:prSet/>
      <dgm:spPr/>
      <dgm:t>
        <a:bodyPr/>
        <a:lstStyle/>
        <a:p>
          <a:endParaRPr lang="en-GB"/>
        </a:p>
      </dgm:t>
    </dgm:pt>
    <dgm:pt modelId="{5D2BADA3-ED04-48BA-83F0-CEF358BB45C9}">
      <dgm:prSet phldrT="[Text]" phldr="0"/>
      <dgm:spPr/>
      <dgm:t>
        <a:bodyPr/>
        <a:lstStyle/>
        <a:p>
          <a:r>
            <a:rPr lang="en-GB" b="1" dirty="0">
              <a:latin typeface="Rockwell"/>
            </a:rPr>
            <a:t>Pharmacist</a:t>
          </a:r>
        </a:p>
      </dgm:t>
    </dgm:pt>
    <dgm:pt modelId="{B591D038-56F5-4D34-8044-9BC7FED0A814}" type="parTrans" cxnId="{38C34AAA-6AD1-46CA-A5C0-33537FEAB8FB}">
      <dgm:prSet/>
      <dgm:spPr/>
      <dgm:t>
        <a:bodyPr/>
        <a:lstStyle/>
        <a:p>
          <a:endParaRPr lang="en-GB"/>
        </a:p>
      </dgm:t>
    </dgm:pt>
    <dgm:pt modelId="{F966B8D2-B3D0-445C-8762-AE3BBEB36E2D}" type="sibTrans" cxnId="{38C34AAA-6AD1-46CA-A5C0-33537FEAB8FB}">
      <dgm:prSet/>
      <dgm:spPr/>
      <dgm:t>
        <a:bodyPr/>
        <a:lstStyle/>
        <a:p>
          <a:endParaRPr lang="en-GB"/>
        </a:p>
      </dgm:t>
    </dgm:pt>
    <dgm:pt modelId="{5E81B337-F3F5-4B13-8BD8-33F1A27DFE57}">
      <dgm:prSet phldrT="[Text]" phldr="0"/>
      <dgm:spPr/>
      <dgm:t>
        <a:bodyPr/>
        <a:lstStyle/>
        <a:p>
          <a:pPr rtl="0"/>
          <a:r>
            <a:rPr lang="en-GB" b="1" dirty="0">
              <a:latin typeface="Rockwell"/>
            </a:rPr>
            <a:t>Medical investigator</a:t>
          </a:r>
        </a:p>
      </dgm:t>
    </dgm:pt>
    <dgm:pt modelId="{FD59947A-2B5F-47E1-879A-EC80D29D5396}" type="parTrans" cxnId="{2272B7B2-2C1B-4C0D-9CC6-21CBEFB00591}">
      <dgm:prSet/>
      <dgm:spPr/>
      <dgm:t>
        <a:bodyPr/>
        <a:lstStyle/>
        <a:p>
          <a:endParaRPr lang="en-GB"/>
        </a:p>
      </dgm:t>
    </dgm:pt>
    <dgm:pt modelId="{846EE125-EB22-4C1E-BAD6-912E5220625E}" type="sibTrans" cxnId="{2272B7B2-2C1B-4C0D-9CC6-21CBEFB00591}">
      <dgm:prSet/>
      <dgm:spPr/>
      <dgm:t>
        <a:bodyPr/>
        <a:lstStyle/>
        <a:p>
          <a:endParaRPr lang="en-GB"/>
        </a:p>
      </dgm:t>
    </dgm:pt>
    <dgm:pt modelId="{01456719-03D1-4CAA-8555-3C806B23EB32}">
      <dgm:prSet phldrT="[Text]" phldr="0"/>
      <dgm:spPr/>
      <dgm:t>
        <a:bodyPr/>
        <a:lstStyle/>
        <a:p>
          <a:r>
            <a:rPr lang="en-GB" b="1" dirty="0">
              <a:latin typeface="Rockwell"/>
            </a:rPr>
            <a:t>Doctor</a:t>
          </a:r>
        </a:p>
      </dgm:t>
    </dgm:pt>
    <dgm:pt modelId="{DDA86BB3-B350-4F87-A7C5-5E4D9A783DDD}" type="parTrans" cxnId="{6964C058-BE3E-4396-A291-9D039216E669}">
      <dgm:prSet/>
      <dgm:spPr/>
      <dgm:t>
        <a:bodyPr/>
        <a:lstStyle/>
        <a:p>
          <a:endParaRPr lang="en-GB"/>
        </a:p>
      </dgm:t>
    </dgm:pt>
    <dgm:pt modelId="{A08DFC6E-B847-4BC4-BD8D-A73D92EB24E0}" type="sibTrans" cxnId="{6964C058-BE3E-4396-A291-9D039216E669}">
      <dgm:prSet/>
      <dgm:spPr/>
      <dgm:t>
        <a:bodyPr/>
        <a:lstStyle/>
        <a:p>
          <a:endParaRPr lang="en-GB"/>
        </a:p>
      </dgm:t>
    </dgm:pt>
    <dgm:pt modelId="{62FC564A-F4C8-4D3F-B88C-2830B8DB9EE4}">
      <dgm:prSet phldrT="[Text]" phldr="0"/>
      <dgm:spPr/>
      <dgm:t>
        <a:bodyPr/>
        <a:lstStyle/>
        <a:p>
          <a:pPr rtl="0"/>
          <a:r>
            <a:rPr lang="en-GB" b="1" dirty="0">
              <a:latin typeface="Rockwell"/>
            </a:rPr>
            <a:t>Data Analyst</a:t>
          </a:r>
        </a:p>
      </dgm:t>
    </dgm:pt>
    <dgm:pt modelId="{FE4E0982-2F87-486D-8647-79863160255E}" type="parTrans" cxnId="{77421D95-6EF8-4E41-885D-9ACCF33B5B2F}">
      <dgm:prSet/>
      <dgm:spPr/>
      <dgm:t>
        <a:bodyPr/>
        <a:lstStyle/>
        <a:p>
          <a:endParaRPr lang="en-GB"/>
        </a:p>
      </dgm:t>
    </dgm:pt>
    <dgm:pt modelId="{521394DB-BAC7-46F9-A8A2-B0243EF3C9B4}" type="sibTrans" cxnId="{77421D95-6EF8-4E41-885D-9ACCF33B5B2F}">
      <dgm:prSet/>
      <dgm:spPr/>
      <dgm:t>
        <a:bodyPr/>
        <a:lstStyle/>
        <a:p>
          <a:endParaRPr lang="en-GB"/>
        </a:p>
      </dgm:t>
    </dgm:pt>
    <dgm:pt modelId="{4D5F69B6-5911-4490-850D-69C4FB94FA09}">
      <dgm:prSet phldrT="[Text]" phldr="0"/>
      <dgm:spPr/>
      <dgm:t>
        <a:bodyPr/>
        <a:lstStyle/>
        <a:p>
          <a:r>
            <a:rPr lang="en-GB" b="1" dirty="0">
              <a:latin typeface="Rockwell"/>
            </a:rPr>
            <a:t>Technology</a:t>
          </a:r>
        </a:p>
      </dgm:t>
    </dgm:pt>
    <dgm:pt modelId="{D9095CF4-0880-4D0A-A560-A677DB23DFCD}" type="parTrans" cxnId="{D6D176FE-9058-423C-B60B-B2FD6521A208}">
      <dgm:prSet/>
      <dgm:spPr/>
      <dgm:t>
        <a:bodyPr/>
        <a:lstStyle/>
        <a:p>
          <a:endParaRPr lang="en-GB"/>
        </a:p>
      </dgm:t>
    </dgm:pt>
    <dgm:pt modelId="{797DFA73-9174-4C06-AA60-BCE3E76AB0A4}" type="sibTrans" cxnId="{D6D176FE-9058-423C-B60B-B2FD6521A208}">
      <dgm:prSet/>
      <dgm:spPr/>
      <dgm:t>
        <a:bodyPr/>
        <a:lstStyle/>
        <a:p>
          <a:endParaRPr lang="en-GB"/>
        </a:p>
      </dgm:t>
    </dgm:pt>
    <dgm:pt modelId="{7CA2236E-A49B-4A26-B53E-8149A2755949}">
      <dgm:prSet phldrT="[Text]" phldr="0"/>
      <dgm:spPr/>
      <dgm:t>
        <a:bodyPr/>
        <a:lstStyle/>
        <a:p>
          <a:pPr rtl="0"/>
          <a:r>
            <a:rPr lang="en-GB" b="1" dirty="0">
              <a:latin typeface="Rockwell"/>
            </a:rPr>
            <a:t>Software Engineer</a:t>
          </a:r>
        </a:p>
      </dgm:t>
    </dgm:pt>
    <dgm:pt modelId="{BEBE9AF1-37C7-454A-B12C-50483021E3D1}" type="parTrans" cxnId="{805A6C34-ACC9-4450-9D44-9E8A27ED4F3C}">
      <dgm:prSet/>
      <dgm:spPr/>
      <dgm:t>
        <a:bodyPr/>
        <a:lstStyle/>
        <a:p>
          <a:endParaRPr lang="en-GB"/>
        </a:p>
      </dgm:t>
    </dgm:pt>
    <dgm:pt modelId="{CA8B556F-6C52-4B9D-B49E-E574965681D9}" type="sibTrans" cxnId="{805A6C34-ACC9-4450-9D44-9E8A27ED4F3C}">
      <dgm:prSet/>
      <dgm:spPr/>
      <dgm:t>
        <a:bodyPr/>
        <a:lstStyle/>
        <a:p>
          <a:endParaRPr lang="en-GB"/>
        </a:p>
      </dgm:t>
    </dgm:pt>
    <dgm:pt modelId="{9FDF73E4-50D1-438F-BE70-A02FD7638793}">
      <dgm:prSet phldrT="[Text]" phldr="0"/>
      <dgm:spPr/>
      <dgm:t>
        <a:bodyPr/>
        <a:lstStyle/>
        <a:p>
          <a:pPr rtl="0"/>
          <a:r>
            <a:rPr lang="en-GB" b="1" dirty="0">
              <a:latin typeface="Rockwell"/>
            </a:rPr>
            <a:t>Mechanical Engineer</a:t>
          </a:r>
        </a:p>
      </dgm:t>
    </dgm:pt>
    <dgm:pt modelId="{50BDFA37-521A-45DB-A58D-A6551DED3FAC}" type="parTrans" cxnId="{7BC87A40-3CF5-41DE-8569-72406F99C8CA}">
      <dgm:prSet/>
      <dgm:spPr/>
      <dgm:t>
        <a:bodyPr/>
        <a:lstStyle/>
        <a:p>
          <a:endParaRPr lang="en-GB"/>
        </a:p>
      </dgm:t>
    </dgm:pt>
    <dgm:pt modelId="{207E5BDE-02F6-4998-8244-8DBD3499BF16}" type="sibTrans" cxnId="{7BC87A40-3CF5-41DE-8569-72406F99C8CA}">
      <dgm:prSet/>
      <dgm:spPr/>
      <dgm:t>
        <a:bodyPr/>
        <a:lstStyle/>
        <a:p>
          <a:endParaRPr lang="en-GB"/>
        </a:p>
      </dgm:t>
    </dgm:pt>
    <dgm:pt modelId="{E6B622CB-A06C-4CC2-85F0-809F469C3724}">
      <dgm:prSet phldr="0"/>
      <dgm:spPr/>
      <dgm:t>
        <a:bodyPr/>
        <a:lstStyle/>
        <a:p>
          <a:pPr rtl="0"/>
          <a:r>
            <a:rPr lang="en-GB" b="1" dirty="0">
              <a:latin typeface="Rockwell"/>
            </a:rPr>
            <a:t>Medicaldevice expert</a:t>
          </a:r>
        </a:p>
      </dgm:t>
    </dgm:pt>
    <dgm:pt modelId="{EBE2BF83-5E18-4956-A8B4-F7287798BCAB}" type="parTrans" cxnId="{6ED50F37-4E40-4481-85E9-978BCC290DED}">
      <dgm:prSet/>
      <dgm:spPr/>
    </dgm:pt>
    <dgm:pt modelId="{2F43A04E-95ED-4C34-8C70-5B2857DB286F}" type="sibTrans" cxnId="{6ED50F37-4E40-4481-85E9-978BCC290DED}">
      <dgm:prSet/>
      <dgm:spPr/>
    </dgm:pt>
    <dgm:pt modelId="{EB1AC95D-1D00-4D06-95C6-B6EA24836EBE}">
      <dgm:prSet phldr="0"/>
      <dgm:spPr/>
      <dgm:t>
        <a:bodyPr/>
        <a:lstStyle/>
        <a:p>
          <a:pPr rtl="0"/>
          <a:r>
            <a:rPr lang="en-GB" b="1" dirty="0">
              <a:latin typeface="Rockwell"/>
            </a:rPr>
            <a:t>Nanotech Expert</a:t>
          </a:r>
        </a:p>
      </dgm:t>
    </dgm:pt>
    <dgm:pt modelId="{CABD682B-0198-4FEA-9700-E840FCC628B9}" type="parTrans" cxnId="{CF1FC767-7122-434E-B733-3F20B7905743}">
      <dgm:prSet/>
      <dgm:spPr/>
    </dgm:pt>
    <dgm:pt modelId="{72EDF79F-BB75-4AB9-A570-43920DA4C927}" type="sibTrans" cxnId="{CF1FC767-7122-434E-B733-3F20B7905743}">
      <dgm:prSet/>
      <dgm:spPr/>
    </dgm:pt>
    <dgm:pt modelId="{19058442-434C-430C-98DB-2B6412DB6F39}">
      <dgm:prSet phldr="0"/>
      <dgm:spPr/>
      <dgm:t>
        <a:bodyPr/>
        <a:lstStyle/>
        <a:p>
          <a:pPr rtl="0"/>
          <a:r>
            <a:rPr lang="en-GB" b="1" dirty="0">
              <a:latin typeface="Rockwell"/>
            </a:rPr>
            <a:t>Manufacturing Engineer</a:t>
          </a:r>
        </a:p>
      </dgm:t>
    </dgm:pt>
    <dgm:pt modelId="{9464F90E-9ABE-4775-9D43-C4A042B61A8E}" type="parTrans" cxnId="{FD890C5C-32AD-48E6-A04E-4367AC8FF851}">
      <dgm:prSet/>
      <dgm:spPr/>
    </dgm:pt>
    <dgm:pt modelId="{6AAB6701-14DF-4B85-9C53-E9F3F5812759}" type="sibTrans" cxnId="{FD890C5C-32AD-48E6-A04E-4367AC8FF851}">
      <dgm:prSet/>
      <dgm:spPr/>
    </dgm:pt>
    <dgm:pt modelId="{39C538AE-5A74-4C4E-94DD-841DA6773636}">
      <dgm:prSet phldr="0"/>
      <dgm:spPr/>
      <dgm:t>
        <a:bodyPr/>
        <a:lstStyle/>
        <a:p>
          <a:pPr rtl="0"/>
          <a:r>
            <a:rPr lang="en-GB" b="1" dirty="0">
              <a:latin typeface="Rockwell"/>
            </a:rPr>
            <a:t>Physicist</a:t>
          </a:r>
        </a:p>
      </dgm:t>
    </dgm:pt>
    <dgm:pt modelId="{6B4ACA25-C093-457C-ACC7-96666125B361}" type="parTrans" cxnId="{B6A40EED-E63C-4099-97D8-74D9B3B40493}">
      <dgm:prSet/>
      <dgm:spPr/>
    </dgm:pt>
    <dgm:pt modelId="{3A4281E9-F0BF-4ED7-81C6-C78E438BFC42}" type="sibTrans" cxnId="{B6A40EED-E63C-4099-97D8-74D9B3B40493}">
      <dgm:prSet/>
      <dgm:spPr/>
    </dgm:pt>
    <dgm:pt modelId="{88BABAD0-8C03-42BA-86F2-D8F6926AC3C7}">
      <dgm:prSet phldr="0"/>
      <dgm:spPr/>
      <dgm:t>
        <a:bodyPr/>
        <a:lstStyle/>
        <a:p>
          <a:pPr rtl="0"/>
          <a:r>
            <a:rPr lang="en-GB" b="1" dirty="0">
              <a:latin typeface="Rockwell"/>
            </a:rPr>
            <a:t>Financial Advisor</a:t>
          </a:r>
        </a:p>
      </dgm:t>
    </dgm:pt>
    <dgm:pt modelId="{01EC1B96-94A5-4F8F-8787-58FC9FF6F14D}" type="parTrans" cxnId="{EE660B59-B03A-45FD-A13B-A2EFDF1AA2C8}">
      <dgm:prSet/>
      <dgm:spPr/>
    </dgm:pt>
    <dgm:pt modelId="{64735F72-A1DC-4C68-8264-9A0F4DD3217C}" type="sibTrans" cxnId="{EE660B59-B03A-45FD-A13B-A2EFDF1AA2C8}">
      <dgm:prSet/>
      <dgm:spPr/>
    </dgm:pt>
    <dgm:pt modelId="{D0EA3FCB-95E1-4ECC-A9AF-1144E07B9FE8}">
      <dgm:prSet phldr="0"/>
      <dgm:spPr/>
      <dgm:t>
        <a:bodyPr/>
        <a:lstStyle/>
        <a:p>
          <a:pPr rtl="0"/>
          <a:r>
            <a:rPr lang="en-GB" b="1" dirty="0">
              <a:latin typeface="Rockwell"/>
            </a:rPr>
            <a:t>Portfolio Manager</a:t>
          </a:r>
        </a:p>
      </dgm:t>
    </dgm:pt>
    <dgm:pt modelId="{B1168F19-9EED-44FA-992F-0D3CBFBF075A}" type="parTrans" cxnId="{2E05773B-2D93-4086-B22E-8FFD4D7C64BB}">
      <dgm:prSet/>
      <dgm:spPr/>
    </dgm:pt>
    <dgm:pt modelId="{2F36BBA5-EC0B-4C72-AFF9-4F57572B5315}" type="sibTrans" cxnId="{2E05773B-2D93-4086-B22E-8FFD4D7C64BB}">
      <dgm:prSet/>
      <dgm:spPr/>
    </dgm:pt>
    <dgm:pt modelId="{7D050AED-9FB9-471B-85B8-8FB352A8A8FB}">
      <dgm:prSet phldr="0"/>
      <dgm:spPr/>
      <dgm:t>
        <a:bodyPr/>
        <a:lstStyle/>
        <a:p>
          <a:pPr rtl="0"/>
          <a:r>
            <a:rPr lang="en-GB" b="1" dirty="0">
              <a:latin typeface="Rockwell"/>
            </a:rPr>
            <a:t>Brand management</a:t>
          </a:r>
        </a:p>
      </dgm:t>
    </dgm:pt>
    <dgm:pt modelId="{932B2F79-6CFA-41FB-9185-F8E8843C9097}" type="parTrans" cxnId="{731AA667-C6C0-4FD3-AFA3-3A071F8922FE}">
      <dgm:prSet/>
      <dgm:spPr/>
    </dgm:pt>
    <dgm:pt modelId="{C1E9DB48-D672-485B-BFCB-3894E0E94AC6}" type="sibTrans" cxnId="{731AA667-C6C0-4FD3-AFA3-3A071F8922FE}">
      <dgm:prSet/>
      <dgm:spPr/>
    </dgm:pt>
    <dgm:pt modelId="{4C09E613-54BC-41E6-9C1A-07186361E299}">
      <dgm:prSet phldr="0"/>
      <dgm:spPr/>
      <dgm:t>
        <a:bodyPr/>
        <a:lstStyle/>
        <a:p>
          <a:r>
            <a:rPr lang="en-GB" b="1" dirty="0">
              <a:latin typeface="Rockwell"/>
            </a:rPr>
            <a:t>Management</a:t>
          </a:r>
        </a:p>
      </dgm:t>
    </dgm:pt>
    <dgm:pt modelId="{1C20B7D7-8E26-45CB-8058-5659000C4D03}" type="parTrans" cxnId="{9903172E-C395-4A91-BA78-0D73FB497068}">
      <dgm:prSet/>
      <dgm:spPr/>
    </dgm:pt>
    <dgm:pt modelId="{650840C8-732E-4B7D-9820-1DB975FC59DD}" type="sibTrans" cxnId="{9903172E-C395-4A91-BA78-0D73FB497068}">
      <dgm:prSet/>
      <dgm:spPr/>
    </dgm:pt>
    <dgm:pt modelId="{5070C7CF-90A4-4141-9E32-7C7E7718F2BE}">
      <dgm:prSet phldr="0"/>
      <dgm:spPr/>
      <dgm:t>
        <a:bodyPr/>
        <a:lstStyle/>
        <a:p>
          <a:pPr rtl="0"/>
          <a:r>
            <a:rPr lang="en-GB" b="1" dirty="0">
              <a:latin typeface="Rockwell"/>
            </a:rPr>
            <a:t>Product Manager</a:t>
          </a:r>
        </a:p>
      </dgm:t>
    </dgm:pt>
    <dgm:pt modelId="{E1F04AD3-D5F2-403E-8B4D-C423509EB394}" type="parTrans" cxnId="{0260DBCE-1292-4EB4-88B8-8E9611F5EABD}">
      <dgm:prSet/>
      <dgm:spPr/>
    </dgm:pt>
    <dgm:pt modelId="{1F0E9867-5D88-463C-9C83-9CAB4478708A}" type="sibTrans" cxnId="{0260DBCE-1292-4EB4-88B8-8E9611F5EABD}">
      <dgm:prSet/>
      <dgm:spPr/>
    </dgm:pt>
    <dgm:pt modelId="{26CEAE36-2948-45CF-BD53-50D03FEF11C6}">
      <dgm:prSet phldr="0"/>
      <dgm:spPr/>
      <dgm:t>
        <a:bodyPr/>
        <a:lstStyle/>
        <a:p>
          <a:pPr rtl="0"/>
          <a:r>
            <a:rPr lang="en-GB" b="1" dirty="0">
              <a:latin typeface="Rockwell"/>
            </a:rPr>
            <a:t>Marketing &amp; Media</a:t>
          </a:r>
        </a:p>
      </dgm:t>
    </dgm:pt>
    <dgm:pt modelId="{7EE630A1-2431-4BE9-8F61-AE896B51070B}" type="parTrans" cxnId="{D38C6A1E-5F84-49F7-91C8-94630D481F0F}">
      <dgm:prSet/>
      <dgm:spPr/>
    </dgm:pt>
    <dgm:pt modelId="{165F27BB-D6A2-4F1E-8BCE-032A8E4A5164}" type="sibTrans" cxnId="{D38C6A1E-5F84-49F7-91C8-94630D481F0F}">
      <dgm:prSet/>
      <dgm:spPr/>
    </dgm:pt>
    <dgm:pt modelId="{4E55B2A7-3164-4911-B5BC-0096B1BD7757}">
      <dgm:prSet phldr="0"/>
      <dgm:spPr/>
      <dgm:t>
        <a:bodyPr/>
        <a:lstStyle/>
        <a:p>
          <a:r>
            <a:rPr lang="en-GB" b="1" dirty="0">
              <a:latin typeface="Rockwell"/>
            </a:rPr>
            <a:t>Advertising</a:t>
          </a:r>
        </a:p>
      </dgm:t>
    </dgm:pt>
    <dgm:pt modelId="{DEF17D9D-6210-41C7-9F26-5B6BB13200AA}" type="parTrans" cxnId="{02C44E20-0F39-485A-ACA6-85D1FBE21FC4}">
      <dgm:prSet/>
      <dgm:spPr/>
    </dgm:pt>
    <dgm:pt modelId="{2E7A4CB8-04B0-4FE6-83F2-6CDCCFDB6125}" type="sibTrans" cxnId="{02C44E20-0F39-485A-ACA6-85D1FBE21FC4}">
      <dgm:prSet/>
      <dgm:spPr/>
    </dgm:pt>
    <dgm:pt modelId="{D0A94FA1-EA6C-4F4D-BBA9-6097C8D9181A}">
      <dgm:prSet phldr="0"/>
      <dgm:spPr/>
      <dgm:t>
        <a:bodyPr/>
        <a:lstStyle/>
        <a:p>
          <a:pPr rtl="0"/>
          <a:r>
            <a:rPr lang="en-GB" b="1" dirty="0">
              <a:latin typeface="Rockwell"/>
            </a:rPr>
            <a:t>Customer &amp; market Research</a:t>
          </a:r>
        </a:p>
      </dgm:t>
    </dgm:pt>
    <dgm:pt modelId="{46AD630E-C1CE-4504-9CBE-0C83BE9671C8}" type="parTrans" cxnId="{A44E4809-DBD9-41A0-9184-F6C4F90BC476}">
      <dgm:prSet/>
      <dgm:spPr/>
    </dgm:pt>
    <dgm:pt modelId="{1A603AB5-8B51-4F4F-A4A5-F4E24F99A9D6}" type="sibTrans" cxnId="{A44E4809-DBD9-41A0-9184-F6C4F90BC476}">
      <dgm:prSet/>
      <dgm:spPr/>
    </dgm:pt>
    <dgm:pt modelId="{08F4B3D3-7C00-4222-BE04-227F6A33D701}">
      <dgm:prSet phldr="0"/>
      <dgm:spPr/>
      <dgm:t>
        <a:bodyPr/>
        <a:lstStyle/>
        <a:p>
          <a:r>
            <a:rPr lang="en-GB" b="1" dirty="0">
              <a:latin typeface="Rockwell"/>
            </a:rPr>
            <a:t>Sales</a:t>
          </a:r>
        </a:p>
      </dgm:t>
    </dgm:pt>
    <dgm:pt modelId="{3563B2AF-8401-4ABD-8AEB-3E7340CDC01F}" type="parTrans" cxnId="{8835BE4E-CED7-4C25-8E45-1D99BC03EE58}">
      <dgm:prSet/>
      <dgm:spPr/>
    </dgm:pt>
    <dgm:pt modelId="{9DF0CDFE-6FF5-4302-A729-B5603130D14F}" type="sibTrans" cxnId="{8835BE4E-CED7-4C25-8E45-1D99BC03EE58}">
      <dgm:prSet/>
      <dgm:spPr/>
    </dgm:pt>
    <dgm:pt modelId="{66FBFB11-D26C-4A51-9D1F-0A4AF182E95E}" type="pres">
      <dgm:prSet presAssocID="{35E3FB98-B7D8-4366-AAA9-97DD8890316D}" presName="theList" presStyleCnt="0">
        <dgm:presLayoutVars>
          <dgm:dir/>
          <dgm:animLvl val="lvl"/>
          <dgm:resizeHandles val="exact"/>
        </dgm:presLayoutVars>
      </dgm:prSet>
      <dgm:spPr/>
    </dgm:pt>
    <dgm:pt modelId="{7124108D-D68F-4F8C-88A8-200F4382641C}" type="pres">
      <dgm:prSet presAssocID="{ECF3022C-183E-4BC4-BB43-A5EA0144CAC4}" presName="compNode" presStyleCnt="0"/>
      <dgm:spPr/>
    </dgm:pt>
    <dgm:pt modelId="{F1270CE4-EFCE-4D51-8B0B-7A6A4372E13C}" type="pres">
      <dgm:prSet presAssocID="{ECF3022C-183E-4BC4-BB43-A5EA0144CAC4}" presName="aNode" presStyleLbl="bgShp" presStyleIdx="0" presStyleCnt="4"/>
      <dgm:spPr/>
    </dgm:pt>
    <dgm:pt modelId="{12E80C0C-597F-4941-B8F6-632513618D80}" type="pres">
      <dgm:prSet presAssocID="{ECF3022C-183E-4BC4-BB43-A5EA0144CAC4}" presName="textNode" presStyleLbl="bgShp" presStyleIdx="0" presStyleCnt="4"/>
      <dgm:spPr/>
    </dgm:pt>
    <dgm:pt modelId="{E5209414-A5EB-4805-9B02-C74CA182C259}" type="pres">
      <dgm:prSet presAssocID="{ECF3022C-183E-4BC4-BB43-A5EA0144CAC4}" presName="compChildNode" presStyleCnt="0"/>
      <dgm:spPr/>
    </dgm:pt>
    <dgm:pt modelId="{F3C431C6-E332-4198-873D-A39A7845C865}" type="pres">
      <dgm:prSet presAssocID="{ECF3022C-183E-4BC4-BB43-A5EA0144CAC4}" presName="theInnerList" presStyleCnt="0"/>
      <dgm:spPr/>
    </dgm:pt>
    <dgm:pt modelId="{B0EAD11F-E33A-4169-9BA2-87295491FF74}" type="pres">
      <dgm:prSet presAssocID="{78A89DF7-A51F-44EA-BF03-31CA4CF1BD6A}" presName="childNode" presStyleLbl="node1" presStyleIdx="0" presStyleCnt="18">
        <dgm:presLayoutVars>
          <dgm:bulletEnabled val="1"/>
        </dgm:presLayoutVars>
      </dgm:prSet>
      <dgm:spPr/>
    </dgm:pt>
    <dgm:pt modelId="{FE4D90ED-720C-4A1E-85C2-0C94A7CA559F}" type="pres">
      <dgm:prSet presAssocID="{78A89DF7-A51F-44EA-BF03-31CA4CF1BD6A}" presName="aSpace2" presStyleCnt="0"/>
      <dgm:spPr/>
    </dgm:pt>
    <dgm:pt modelId="{448E6C26-08E0-4A2E-A6DB-44CF2894B98C}" type="pres">
      <dgm:prSet presAssocID="{5D2BADA3-ED04-48BA-83F0-CEF358BB45C9}" presName="childNode" presStyleLbl="node1" presStyleIdx="1" presStyleCnt="18">
        <dgm:presLayoutVars>
          <dgm:bulletEnabled val="1"/>
        </dgm:presLayoutVars>
      </dgm:prSet>
      <dgm:spPr/>
    </dgm:pt>
    <dgm:pt modelId="{3A8299BF-E54D-4D37-910E-C735EB2DAE04}" type="pres">
      <dgm:prSet presAssocID="{5D2BADA3-ED04-48BA-83F0-CEF358BB45C9}" presName="aSpace2" presStyleCnt="0"/>
      <dgm:spPr/>
    </dgm:pt>
    <dgm:pt modelId="{9DE5CD8F-6CF1-4106-83A3-FAFCDE1F9825}" type="pres">
      <dgm:prSet presAssocID="{5E81B337-F3F5-4B13-8BD8-33F1A27DFE57}" presName="childNode" presStyleLbl="node1" presStyleIdx="2" presStyleCnt="18">
        <dgm:presLayoutVars>
          <dgm:bulletEnabled val="1"/>
        </dgm:presLayoutVars>
      </dgm:prSet>
      <dgm:spPr/>
    </dgm:pt>
    <dgm:pt modelId="{36A57974-489C-4062-B491-759FBE15472F}" type="pres">
      <dgm:prSet presAssocID="{5E81B337-F3F5-4B13-8BD8-33F1A27DFE57}" presName="aSpace2" presStyleCnt="0"/>
      <dgm:spPr/>
    </dgm:pt>
    <dgm:pt modelId="{033657E5-F6E9-4955-A549-0FEFE0B5AF26}" type="pres">
      <dgm:prSet presAssocID="{01456719-03D1-4CAA-8555-3C806B23EB32}" presName="childNode" presStyleLbl="node1" presStyleIdx="3" presStyleCnt="18">
        <dgm:presLayoutVars>
          <dgm:bulletEnabled val="1"/>
        </dgm:presLayoutVars>
      </dgm:prSet>
      <dgm:spPr/>
    </dgm:pt>
    <dgm:pt modelId="{81FB8B9E-ACC2-4575-9AC5-863843568B23}" type="pres">
      <dgm:prSet presAssocID="{01456719-03D1-4CAA-8555-3C806B23EB32}" presName="aSpace2" presStyleCnt="0"/>
      <dgm:spPr/>
    </dgm:pt>
    <dgm:pt modelId="{1D2FEFE1-D847-48D9-8738-1E82EA7FC70B}" type="pres">
      <dgm:prSet presAssocID="{62FC564A-F4C8-4D3F-B88C-2830B8DB9EE4}" presName="childNode" presStyleLbl="node1" presStyleIdx="4" presStyleCnt="18">
        <dgm:presLayoutVars>
          <dgm:bulletEnabled val="1"/>
        </dgm:presLayoutVars>
      </dgm:prSet>
      <dgm:spPr/>
    </dgm:pt>
    <dgm:pt modelId="{2E71F323-7EE9-4767-929A-C802C1378502}" type="pres">
      <dgm:prSet presAssocID="{ECF3022C-183E-4BC4-BB43-A5EA0144CAC4}" presName="aSpace" presStyleCnt="0"/>
      <dgm:spPr/>
    </dgm:pt>
    <dgm:pt modelId="{BA3A79E4-20A4-4F81-A23B-BA7AEF45B5AE}" type="pres">
      <dgm:prSet presAssocID="{4D5F69B6-5911-4490-850D-69C4FB94FA09}" presName="compNode" presStyleCnt="0"/>
      <dgm:spPr/>
    </dgm:pt>
    <dgm:pt modelId="{CE10EFB4-915C-4E92-A733-376AAF6682C6}" type="pres">
      <dgm:prSet presAssocID="{4D5F69B6-5911-4490-850D-69C4FB94FA09}" presName="aNode" presStyleLbl="bgShp" presStyleIdx="1" presStyleCnt="4"/>
      <dgm:spPr/>
    </dgm:pt>
    <dgm:pt modelId="{6136DDD3-A772-4B6C-AA12-E40847F22F83}" type="pres">
      <dgm:prSet presAssocID="{4D5F69B6-5911-4490-850D-69C4FB94FA09}" presName="textNode" presStyleLbl="bgShp" presStyleIdx="1" presStyleCnt="4"/>
      <dgm:spPr/>
    </dgm:pt>
    <dgm:pt modelId="{ECC6B1EF-B90D-4CD5-8017-0767280ABBC1}" type="pres">
      <dgm:prSet presAssocID="{4D5F69B6-5911-4490-850D-69C4FB94FA09}" presName="compChildNode" presStyleCnt="0"/>
      <dgm:spPr/>
    </dgm:pt>
    <dgm:pt modelId="{2DF04B57-6E04-4E35-8F34-7E54CA1B9873}" type="pres">
      <dgm:prSet presAssocID="{4D5F69B6-5911-4490-850D-69C4FB94FA09}" presName="theInnerList" presStyleCnt="0"/>
      <dgm:spPr/>
    </dgm:pt>
    <dgm:pt modelId="{FF37ED35-CB2D-49FD-8E84-13726CDE81F7}" type="pres">
      <dgm:prSet presAssocID="{7CA2236E-A49B-4A26-B53E-8149A2755949}" presName="childNode" presStyleLbl="node1" presStyleIdx="5" presStyleCnt="18">
        <dgm:presLayoutVars>
          <dgm:bulletEnabled val="1"/>
        </dgm:presLayoutVars>
      </dgm:prSet>
      <dgm:spPr/>
    </dgm:pt>
    <dgm:pt modelId="{34C1239E-AE16-4020-AA62-96B2E16EA0F1}" type="pres">
      <dgm:prSet presAssocID="{7CA2236E-A49B-4A26-B53E-8149A2755949}" presName="aSpace2" presStyleCnt="0"/>
      <dgm:spPr/>
    </dgm:pt>
    <dgm:pt modelId="{327BD500-B251-4D53-BF45-89497E75BBCA}" type="pres">
      <dgm:prSet presAssocID="{9FDF73E4-50D1-438F-BE70-A02FD7638793}" presName="childNode" presStyleLbl="node1" presStyleIdx="6" presStyleCnt="18">
        <dgm:presLayoutVars>
          <dgm:bulletEnabled val="1"/>
        </dgm:presLayoutVars>
      </dgm:prSet>
      <dgm:spPr/>
    </dgm:pt>
    <dgm:pt modelId="{F58E4A27-BF28-4BF9-AF71-3D54DA0EAD18}" type="pres">
      <dgm:prSet presAssocID="{9FDF73E4-50D1-438F-BE70-A02FD7638793}" presName="aSpace2" presStyleCnt="0"/>
      <dgm:spPr/>
    </dgm:pt>
    <dgm:pt modelId="{FC9AE9F8-8065-46FA-B7E7-51A897786F38}" type="pres">
      <dgm:prSet presAssocID="{39C538AE-5A74-4C4E-94DD-841DA6773636}" presName="childNode" presStyleLbl="node1" presStyleIdx="7" presStyleCnt="18">
        <dgm:presLayoutVars>
          <dgm:bulletEnabled val="1"/>
        </dgm:presLayoutVars>
      </dgm:prSet>
      <dgm:spPr/>
    </dgm:pt>
    <dgm:pt modelId="{013F4F48-0069-4EC9-A042-AF6AF74C6A90}" type="pres">
      <dgm:prSet presAssocID="{39C538AE-5A74-4C4E-94DD-841DA6773636}" presName="aSpace2" presStyleCnt="0"/>
      <dgm:spPr/>
    </dgm:pt>
    <dgm:pt modelId="{A395610E-CF68-49A3-AE12-F47D19C60C58}" type="pres">
      <dgm:prSet presAssocID="{E6B622CB-A06C-4CC2-85F0-809F469C3724}" presName="childNode" presStyleLbl="node1" presStyleIdx="8" presStyleCnt="18">
        <dgm:presLayoutVars>
          <dgm:bulletEnabled val="1"/>
        </dgm:presLayoutVars>
      </dgm:prSet>
      <dgm:spPr/>
    </dgm:pt>
    <dgm:pt modelId="{A0F1AD12-F90E-43C8-B3EE-B335411A6D23}" type="pres">
      <dgm:prSet presAssocID="{E6B622CB-A06C-4CC2-85F0-809F469C3724}" presName="aSpace2" presStyleCnt="0"/>
      <dgm:spPr/>
    </dgm:pt>
    <dgm:pt modelId="{7D18E2C9-0AAB-4375-B637-85BA8F4B47B9}" type="pres">
      <dgm:prSet presAssocID="{EB1AC95D-1D00-4D06-95C6-B6EA24836EBE}" presName="childNode" presStyleLbl="node1" presStyleIdx="9" presStyleCnt="18">
        <dgm:presLayoutVars>
          <dgm:bulletEnabled val="1"/>
        </dgm:presLayoutVars>
      </dgm:prSet>
      <dgm:spPr/>
    </dgm:pt>
    <dgm:pt modelId="{2AF86439-0894-432F-863B-06B4F3A7874F}" type="pres">
      <dgm:prSet presAssocID="{4D5F69B6-5911-4490-850D-69C4FB94FA09}" presName="aSpace" presStyleCnt="0"/>
      <dgm:spPr/>
    </dgm:pt>
    <dgm:pt modelId="{1BFF06A6-CC24-4C01-A672-414301C49D1E}" type="pres">
      <dgm:prSet presAssocID="{4C09E613-54BC-41E6-9C1A-07186361E299}" presName="compNode" presStyleCnt="0"/>
      <dgm:spPr/>
    </dgm:pt>
    <dgm:pt modelId="{A0A6FE9E-8D51-427F-B762-A1C36487B9C1}" type="pres">
      <dgm:prSet presAssocID="{4C09E613-54BC-41E6-9C1A-07186361E299}" presName="aNode" presStyleLbl="bgShp" presStyleIdx="2" presStyleCnt="4"/>
      <dgm:spPr/>
    </dgm:pt>
    <dgm:pt modelId="{D20D69A7-6F1A-415C-BC78-A2665FABFB59}" type="pres">
      <dgm:prSet presAssocID="{4C09E613-54BC-41E6-9C1A-07186361E299}" presName="textNode" presStyleLbl="bgShp" presStyleIdx="2" presStyleCnt="4"/>
      <dgm:spPr/>
    </dgm:pt>
    <dgm:pt modelId="{84B95757-A270-4B47-8A1E-BCBAB1F71981}" type="pres">
      <dgm:prSet presAssocID="{4C09E613-54BC-41E6-9C1A-07186361E299}" presName="compChildNode" presStyleCnt="0"/>
      <dgm:spPr/>
    </dgm:pt>
    <dgm:pt modelId="{B5A95F81-0487-47D9-87DD-D2C9ECB8F3AD}" type="pres">
      <dgm:prSet presAssocID="{4C09E613-54BC-41E6-9C1A-07186361E299}" presName="theInnerList" presStyleCnt="0"/>
      <dgm:spPr/>
    </dgm:pt>
    <dgm:pt modelId="{749248D6-2102-433F-9F32-BB8A57819667}" type="pres">
      <dgm:prSet presAssocID="{19058442-434C-430C-98DB-2B6412DB6F39}" presName="childNode" presStyleLbl="node1" presStyleIdx="10" presStyleCnt="18">
        <dgm:presLayoutVars>
          <dgm:bulletEnabled val="1"/>
        </dgm:presLayoutVars>
      </dgm:prSet>
      <dgm:spPr/>
    </dgm:pt>
    <dgm:pt modelId="{5DE4A4B4-1722-4FCE-8B5E-677662544B68}" type="pres">
      <dgm:prSet presAssocID="{19058442-434C-430C-98DB-2B6412DB6F39}" presName="aSpace2" presStyleCnt="0"/>
      <dgm:spPr/>
    </dgm:pt>
    <dgm:pt modelId="{0C3A0490-6DC7-45CA-9A5C-89DEF931A110}" type="pres">
      <dgm:prSet presAssocID="{D0EA3FCB-95E1-4ECC-A9AF-1144E07B9FE8}" presName="childNode" presStyleLbl="node1" presStyleIdx="11" presStyleCnt="18">
        <dgm:presLayoutVars>
          <dgm:bulletEnabled val="1"/>
        </dgm:presLayoutVars>
      </dgm:prSet>
      <dgm:spPr/>
    </dgm:pt>
    <dgm:pt modelId="{90164F84-8582-4815-A25A-18FE05599125}" type="pres">
      <dgm:prSet presAssocID="{D0EA3FCB-95E1-4ECC-A9AF-1144E07B9FE8}" presName="aSpace2" presStyleCnt="0"/>
      <dgm:spPr/>
    </dgm:pt>
    <dgm:pt modelId="{FD9895E3-F5F5-4295-9F43-18BACED6D197}" type="pres">
      <dgm:prSet presAssocID="{88BABAD0-8C03-42BA-86F2-D8F6926AC3C7}" presName="childNode" presStyleLbl="node1" presStyleIdx="12" presStyleCnt="18">
        <dgm:presLayoutVars>
          <dgm:bulletEnabled val="1"/>
        </dgm:presLayoutVars>
      </dgm:prSet>
      <dgm:spPr/>
    </dgm:pt>
    <dgm:pt modelId="{88459CAE-FBCC-4307-802B-3A2F06CB91ED}" type="pres">
      <dgm:prSet presAssocID="{88BABAD0-8C03-42BA-86F2-D8F6926AC3C7}" presName="aSpace2" presStyleCnt="0"/>
      <dgm:spPr/>
    </dgm:pt>
    <dgm:pt modelId="{FCA3E16D-1421-4F86-88A8-8B8B3792931A}" type="pres">
      <dgm:prSet presAssocID="{5070C7CF-90A4-4141-9E32-7C7E7718F2BE}" presName="childNode" presStyleLbl="node1" presStyleIdx="13" presStyleCnt="18">
        <dgm:presLayoutVars>
          <dgm:bulletEnabled val="1"/>
        </dgm:presLayoutVars>
      </dgm:prSet>
      <dgm:spPr/>
    </dgm:pt>
    <dgm:pt modelId="{FCC9AEED-54CD-4025-9207-B6508D843D01}" type="pres">
      <dgm:prSet presAssocID="{4C09E613-54BC-41E6-9C1A-07186361E299}" presName="aSpace" presStyleCnt="0"/>
      <dgm:spPr/>
    </dgm:pt>
    <dgm:pt modelId="{1FB004EE-CEDD-4F9E-9742-1688C10E6D0C}" type="pres">
      <dgm:prSet presAssocID="{26CEAE36-2948-45CF-BD53-50D03FEF11C6}" presName="compNode" presStyleCnt="0"/>
      <dgm:spPr/>
    </dgm:pt>
    <dgm:pt modelId="{D1B4C3F2-A713-47BA-AB81-AA162588B37E}" type="pres">
      <dgm:prSet presAssocID="{26CEAE36-2948-45CF-BD53-50D03FEF11C6}" presName="aNode" presStyleLbl="bgShp" presStyleIdx="3" presStyleCnt="4"/>
      <dgm:spPr/>
    </dgm:pt>
    <dgm:pt modelId="{215EDAF4-061E-4653-9ABC-46548522766E}" type="pres">
      <dgm:prSet presAssocID="{26CEAE36-2948-45CF-BD53-50D03FEF11C6}" presName="textNode" presStyleLbl="bgShp" presStyleIdx="3" presStyleCnt="4"/>
      <dgm:spPr/>
    </dgm:pt>
    <dgm:pt modelId="{205A20B1-4AD7-413E-A9B8-AEAD805F2722}" type="pres">
      <dgm:prSet presAssocID="{26CEAE36-2948-45CF-BD53-50D03FEF11C6}" presName="compChildNode" presStyleCnt="0"/>
      <dgm:spPr/>
    </dgm:pt>
    <dgm:pt modelId="{963381EE-3DA6-4DAC-8AA6-82D18E70A22E}" type="pres">
      <dgm:prSet presAssocID="{26CEAE36-2948-45CF-BD53-50D03FEF11C6}" presName="theInnerList" presStyleCnt="0"/>
      <dgm:spPr/>
    </dgm:pt>
    <dgm:pt modelId="{EE19E0D4-B4BF-4421-822F-5EB70B12E26F}" type="pres">
      <dgm:prSet presAssocID="{7D050AED-9FB9-471B-85B8-8FB352A8A8FB}" presName="childNode" presStyleLbl="node1" presStyleIdx="14" presStyleCnt="18">
        <dgm:presLayoutVars>
          <dgm:bulletEnabled val="1"/>
        </dgm:presLayoutVars>
      </dgm:prSet>
      <dgm:spPr/>
    </dgm:pt>
    <dgm:pt modelId="{B8842FEF-AE80-4739-812B-8D7E8D8215ED}" type="pres">
      <dgm:prSet presAssocID="{7D050AED-9FB9-471B-85B8-8FB352A8A8FB}" presName="aSpace2" presStyleCnt="0"/>
      <dgm:spPr/>
    </dgm:pt>
    <dgm:pt modelId="{00DF2D93-4723-4EDF-B288-E93674F990B4}" type="pres">
      <dgm:prSet presAssocID="{4E55B2A7-3164-4911-B5BC-0096B1BD7757}" presName="childNode" presStyleLbl="node1" presStyleIdx="15" presStyleCnt="18">
        <dgm:presLayoutVars>
          <dgm:bulletEnabled val="1"/>
        </dgm:presLayoutVars>
      </dgm:prSet>
      <dgm:spPr/>
    </dgm:pt>
    <dgm:pt modelId="{691183A5-8A4E-4084-BDC5-E0FFBE592D31}" type="pres">
      <dgm:prSet presAssocID="{4E55B2A7-3164-4911-B5BC-0096B1BD7757}" presName="aSpace2" presStyleCnt="0"/>
      <dgm:spPr/>
    </dgm:pt>
    <dgm:pt modelId="{90EAEA9D-03E0-44DC-B9CB-182F37680BCA}" type="pres">
      <dgm:prSet presAssocID="{D0A94FA1-EA6C-4F4D-BBA9-6097C8D9181A}" presName="childNode" presStyleLbl="node1" presStyleIdx="16" presStyleCnt="18">
        <dgm:presLayoutVars>
          <dgm:bulletEnabled val="1"/>
        </dgm:presLayoutVars>
      </dgm:prSet>
      <dgm:spPr/>
    </dgm:pt>
    <dgm:pt modelId="{CEADF2A4-D2BA-4CE2-970E-FDCF94D1E767}" type="pres">
      <dgm:prSet presAssocID="{D0A94FA1-EA6C-4F4D-BBA9-6097C8D9181A}" presName="aSpace2" presStyleCnt="0"/>
      <dgm:spPr/>
    </dgm:pt>
    <dgm:pt modelId="{D57133D7-0F36-4811-93B7-D006C97261F2}" type="pres">
      <dgm:prSet presAssocID="{08F4B3D3-7C00-4222-BE04-227F6A33D701}" presName="childNode" presStyleLbl="node1" presStyleIdx="17" presStyleCnt="18">
        <dgm:presLayoutVars>
          <dgm:bulletEnabled val="1"/>
        </dgm:presLayoutVars>
      </dgm:prSet>
      <dgm:spPr/>
    </dgm:pt>
  </dgm:ptLst>
  <dgm:cxnLst>
    <dgm:cxn modelId="{99B53307-EBDC-4B50-92AA-551D5C144022}" type="presOf" srcId="{5D2BADA3-ED04-48BA-83F0-CEF358BB45C9}" destId="{448E6C26-08E0-4A2E-A6DB-44CF2894B98C}" srcOrd="0" destOrd="0" presId="urn:microsoft.com/office/officeart/2005/8/layout/lProcess2"/>
    <dgm:cxn modelId="{C3C87307-C09F-4094-A333-D93D2921F862}" type="presOf" srcId="{5E81B337-F3F5-4B13-8BD8-33F1A27DFE57}" destId="{9DE5CD8F-6CF1-4106-83A3-FAFCDE1F9825}" srcOrd="0" destOrd="0" presId="urn:microsoft.com/office/officeart/2005/8/layout/lProcess2"/>
    <dgm:cxn modelId="{A44E4809-DBD9-41A0-9184-F6C4F90BC476}" srcId="{26CEAE36-2948-45CF-BD53-50D03FEF11C6}" destId="{D0A94FA1-EA6C-4F4D-BBA9-6097C8D9181A}" srcOrd="2" destOrd="0" parTransId="{46AD630E-C1CE-4504-9CBE-0C83BE9671C8}" sibTransId="{1A603AB5-8B51-4F4F-A4A5-F4E24F99A9D6}"/>
    <dgm:cxn modelId="{4F608609-8DAC-4E14-AAEB-B163DCF76031}" type="presOf" srcId="{ECF3022C-183E-4BC4-BB43-A5EA0144CAC4}" destId="{F1270CE4-EFCE-4D51-8B0B-7A6A4372E13C}" srcOrd="0" destOrd="0" presId="urn:microsoft.com/office/officeart/2005/8/layout/lProcess2"/>
    <dgm:cxn modelId="{B70CE110-9B50-4C6E-8782-8CADD74A16D4}" srcId="{ECF3022C-183E-4BC4-BB43-A5EA0144CAC4}" destId="{78A89DF7-A51F-44EA-BF03-31CA4CF1BD6A}" srcOrd="0" destOrd="0" parTransId="{73610FB5-C9E1-42A5-A9C1-F8018FE809FC}" sibTransId="{E207629F-6C11-4B20-BA4B-2BDE29650CB4}"/>
    <dgm:cxn modelId="{D38C6A1E-5F84-49F7-91C8-94630D481F0F}" srcId="{35E3FB98-B7D8-4366-AAA9-97DD8890316D}" destId="{26CEAE36-2948-45CF-BD53-50D03FEF11C6}" srcOrd="3" destOrd="0" parTransId="{7EE630A1-2431-4BE9-8F61-AE896B51070B}" sibTransId="{165F27BB-D6A2-4F1E-8BCE-032A8E4A5164}"/>
    <dgm:cxn modelId="{02C44E20-0F39-485A-ACA6-85D1FBE21FC4}" srcId="{26CEAE36-2948-45CF-BD53-50D03FEF11C6}" destId="{4E55B2A7-3164-4911-B5BC-0096B1BD7757}" srcOrd="1" destOrd="0" parTransId="{DEF17D9D-6210-41C7-9F26-5B6BB13200AA}" sibTransId="{2E7A4CB8-04B0-4FE6-83F2-6CDCCFDB6125}"/>
    <dgm:cxn modelId="{48376D28-B67E-482E-A175-95E0140B3252}" type="presOf" srcId="{7CA2236E-A49B-4A26-B53E-8149A2755949}" destId="{FF37ED35-CB2D-49FD-8E84-13726CDE81F7}" srcOrd="0" destOrd="0" presId="urn:microsoft.com/office/officeart/2005/8/layout/lProcess2"/>
    <dgm:cxn modelId="{78CE582C-6B55-4235-819A-CFF3E0EAB314}" type="presOf" srcId="{01456719-03D1-4CAA-8555-3C806B23EB32}" destId="{033657E5-F6E9-4955-A549-0FEFE0B5AF26}" srcOrd="0" destOrd="0" presId="urn:microsoft.com/office/officeart/2005/8/layout/lProcess2"/>
    <dgm:cxn modelId="{9903172E-C395-4A91-BA78-0D73FB497068}" srcId="{35E3FB98-B7D8-4366-AAA9-97DD8890316D}" destId="{4C09E613-54BC-41E6-9C1A-07186361E299}" srcOrd="2" destOrd="0" parTransId="{1C20B7D7-8E26-45CB-8058-5659000C4D03}" sibTransId="{650840C8-732E-4B7D-9820-1DB975FC59DD}"/>
    <dgm:cxn modelId="{33B00632-9D1C-4832-9227-424F85EFD730}" type="presOf" srcId="{78A89DF7-A51F-44EA-BF03-31CA4CF1BD6A}" destId="{B0EAD11F-E33A-4169-9BA2-87295491FF74}" srcOrd="0" destOrd="0" presId="urn:microsoft.com/office/officeart/2005/8/layout/lProcess2"/>
    <dgm:cxn modelId="{805A6C34-ACC9-4450-9D44-9E8A27ED4F3C}" srcId="{4D5F69B6-5911-4490-850D-69C4FB94FA09}" destId="{7CA2236E-A49B-4A26-B53E-8149A2755949}" srcOrd="0" destOrd="0" parTransId="{BEBE9AF1-37C7-454A-B12C-50483021E3D1}" sibTransId="{CA8B556F-6C52-4B9D-B49E-E574965681D9}"/>
    <dgm:cxn modelId="{6ED50F37-4E40-4481-85E9-978BCC290DED}" srcId="{4D5F69B6-5911-4490-850D-69C4FB94FA09}" destId="{E6B622CB-A06C-4CC2-85F0-809F469C3724}" srcOrd="3" destOrd="0" parTransId="{EBE2BF83-5E18-4956-A8B4-F7287798BCAB}" sibTransId="{2F43A04E-95ED-4C34-8C70-5B2857DB286F}"/>
    <dgm:cxn modelId="{2E05773B-2D93-4086-B22E-8FFD4D7C64BB}" srcId="{4C09E613-54BC-41E6-9C1A-07186361E299}" destId="{D0EA3FCB-95E1-4ECC-A9AF-1144E07B9FE8}" srcOrd="1" destOrd="0" parTransId="{B1168F19-9EED-44FA-992F-0D3CBFBF075A}" sibTransId="{2F36BBA5-EC0B-4C72-AFF9-4F57572B5315}"/>
    <dgm:cxn modelId="{7BC87A40-3CF5-41DE-8569-72406F99C8CA}" srcId="{4D5F69B6-5911-4490-850D-69C4FB94FA09}" destId="{9FDF73E4-50D1-438F-BE70-A02FD7638793}" srcOrd="1" destOrd="0" parTransId="{50BDFA37-521A-45DB-A58D-A6551DED3FAC}" sibTransId="{207E5BDE-02F6-4998-8244-8DBD3499BF16}"/>
    <dgm:cxn modelId="{FD890C5C-32AD-48E6-A04E-4367AC8FF851}" srcId="{4C09E613-54BC-41E6-9C1A-07186361E299}" destId="{19058442-434C-430C-98DB-2B6412DB6F39}" srcOrd="0" destOrd="0" parTransId="{9464F90E-9ABE-4775-9D43-C4A042B61A8E}" sibTransId="{6AAB6701-14DF-4B85-9C53-E9F3F5812759}"/>
    <dgm:cxn modelId="{2022615E-8660-4D9D-A580-E40550DA1757}" type="presOf" srcId="{4D5F69B6-5911-4490-850D-69C4FB94FA09}" destId="{CE10EFB4-915C-4E92-A733-376AAF6682C6}" srcOrd="0" destOrd="0" presId="urn:microsoft.com/office/officeart/2005/8/layout/lProcess2"/>
    <dgm:cxn modelId="{FB6B3362-B1D4-4500-824E-181FBA9AD1AD}" type="presOf" srcId="{4D5F69B6-5911-4490-850D-69C4FB94FA09}" destId="{6136DDD3-A772-4B6C-AA12-E40847F22F83}" srcOrd="1" destOrd="0" presId="urn:microsoft.com/office/officeart/2005/8/layout/lProcess2"/>
    <dgm:cxn modelId="{D3BF2047-858F-4DBB-9D74-F15B47AEA351}" type="presOf" srcId="{7D050AED-9FB9-471B-85B8-8FB352A8A8FB}" destId="{EE19E0D4-B4BF-4421-822F-5EB70B12E26F}" srcOrd="0" destOrd="0" presId="urn:microsoft.com/office/officeart/2005/8/layout/lProcess2"/>
    <dgm:cxn modelId="{731AA667-C6C0-4FD3-AFA3-3A071F8922FE}" srcId="{26CEAE36-2948-45CF-BD53-50D03FEF11C6}" destId="{7D050AED-9FB9-471B-85B8-8FB352A8A8FB}" srcOrd="0" destOrd="0" parTransId="{932B2F79-6CFA-41FB-9185-F8E8843C9097}" sibTransId="{C1E9DB48-D672-485B-BFCB-3894E0E94AC6}"/>
    <dgm:cxn modelId="{CF1FC767-7122-434E-B733-3F20B7905743}" srcId="{4D5F69B6-5911-4490-850D-69C4FB94FA09}" destId="{EB1AC95D-1D00-4D06-95C6-B6EA24836EBE}" srcOrd="4" destOrd="0" parTransId="{CABD682B-0198-4FEA-9700-E840FCC628B9}" sibTransId="{72EDF79F-BB75-4AB9-A570-43920DA4C927}"/>
    <dgm:cxn modelId="{01D5C34C-187F-4EAD-819D-B2E8F164A06E}" type="presOf" srcId="{4C09E613-54BC-41E6-9C1A-07186361E299}" destId="{A0A6FE9E-8D51-427F-B762-A1C36487B9C1}" srcOrd="0" destOrd="0" presId="urn:microsoft.com/office/officeart/2005/8/layout/lProcess2"/>
    <dgm:cxn modelId="{8835BE4E-CED7-4C25-8E45-1D99BC03EE58}" srcId="{26CEAE36-2948-45CF-BD53-50D03FEF11C6}" destId="{08F4B3D3-7C00-4222-BE04-227F6A33D701}" srcOrd="3" destOrd="0" parTransId="{3563B2AF-8401-4ABD-8AEB-3E7340CDC01F}" sibTransId="{9DF0CDFE-6FF5-4302-A729-B5603130D14F}"/>
    <dgm:cxn modelId="{E20F4A56-B24D-46E1-87FE-2AD58D3F6985}" type="presOf" srcId="{26CEAE36-2948-45CF-BD53-50D03FEF11C6}" destId="{D1B4C3F2-A713-47BA-AB81-AA162588B37E}" srcOrd="0" destOrd="0" presId="urn:microsoft.com/office/officeart/2005/8/layout/lProcess2"/>
    <dgm:cxn modelId="{6FEA2457-6155-48D4-A1B2-7609C92FAE1A}" type="presOf" srcId="{39C538AE-5A74-4C4E-94DD-841DA6773636}" destId="{FC9AE9F8-8065-46FA-B7E7-51A897786F38}" srcOrd="0" destOrd="0" presId="urn:microsoft.com/office/officeart/2005/8/layout/lProcess2"/>
    <dgm:cxn modelId="{14763B58-7BA5-486D-B0B0-B0188BAB60FE}" type="presOf" srcId="{E6B622CB-A06C-4CC2-85F0-809F469C3724}" destId="{A395610E-CF68-49A3-AE12-F47D19C60C58}" srcOrd="0" destOrd="0" presId="urn:microsoft.com/office/officeart/2005/8/layout/lProcess2"/>
    <dgm:cxn modelId="{6964C058-BE3E-4396-A291-9D039216E669}" srcId="{ECF3022C-183E-4BC4-BB43-A5EA0144CAC4}" destId="{01456719-03D1-4CAA-8555-3C806B23EB32}" srcOrd="3" destOrd="0" parTransId="{DDA86BB3-B350-4F87-A7C5-5E4D9A783DDD}" sibTransId="{A08DFC6E-B847-4BC4-BD8D-A73D92EB24E0}"/>
    <dgm:cxn modelId="{EE660B59-B03A-45FD-A13B-A2EFDF1AA2C8}" srcId="{4C09E613-54BC-41E6-9C1A-07186361E299}" destId="{88BABAD0-8C03-42BA-86F2-D8F6926AC3C7}" srcOrd="2" destOrd="0" parTransId="{01EC1B96-94A5-4F8F-8787-58FC9FF6F14D}" sibTransId="{64735F72-A1DC-4C68-8264-9A0F4DD3217C}"/>
    <dgm:cxn modelId="{5631257C-B966-47E5-850A-79CBD9143C36}" type="presOf" srcId="{D0EA3FCB-95E1-4ECC-A9AF-1144E07B9FE8}" destId="{0C3A0490-6DC7-45CA-9A5C-89DEF931A110}" srcOrd="0" destOrd="0" presId="urn:microsoft.com/office/officeart/2005/8/layout/lProcess2"/>
    <dgm:cxn modelId="{8A40408C-EB98-4942-9FD7-25592E9A5D06}" type="presOf" srcId="{4C09E613-54BC-41E6-9C1A-07186361E299}" destId="{D20D69A7-6F1A-415C-BC78-A2665FABFB59}" srcOrd="1" destOrd="0" presId="urn:microsoft.com/office/officeart/2005/8/layout/lProcess2"/>
    <dgm:cxn modelId="{28717F94-DD42-434E-8C4C-9F2FBB93547C}" type="presOf" srcId="{D0A94FA1-EA6C-4F4D-BBA9-6097C8D9181A}" destId="{90EAEA9D-03E0-44DC-B9CB-182F37680BCA}" srcOrd="0" destOrd="0" presId="urn:microsoft.com/office/officeart/2005/8/layout/lProcess2"/>
    <dgm:cxn modelId="{77421D95-6EF8-4E41-885D-9ACCF33B5B2F}" srcId="{ECF3022C-183E-4BC4-BB43-A5EA0144CAC4}" destId="{62FC564A-F4C8-4D3F-B88C-2830B8DB9EE4}" srcOrd="4" destOrd="0" parTransId="{FE4E0982-2F87-486D-8647-79863160255E}" sibTransId="{521394DB-BAC7-46F9-A8A2-B0243EF3C9B4}"/>
    <dgm:cxn modelId="{11422C9F-3E0B-49DD-81E4-59E4D7CA3808}" type="presOf" srcId="{26CEAE36-2948-45CF-BD53-50D03FEF11C6}" destId="{215EDAF4-061E-4653-9ABC-46548522766E}" srcOrd="1" destOrd="0" presId="urn:microsoft.com/office/officeart/2005/8/layout/lProcess2"/>
    <dgm:cxn modelId="{38C34AAA-6AD1-46CA-A5C0-33537FEAB8FB}" srcId="{ECF3022C-183E-4BC4-BB43-A5EA0144CAC4}" destId="{5D2BADA3-ED04-48BA-83F0-CEF358BB45C9}" srcOrd="1" destOrd="0" parTransId="{B591D038-56F5-4D34-8044-9BC7FED0A814}" sibTransId="{F966B8D2-B3D0-445C-8762-AE3BBEB36E2D}"/>
    <dgm:cxn modelId="{B9C844AE-58C4-4D59-9820-206956FB1E16}" type="presOf" srcId="{19058442-434C-430C-98DB-2B6412DB6F39}" destId="{749248D6-2102-433F-9F32-BB8A57819667}" srcOrd="0" destOrd="0" presId="urn:microsoft.com/office/officeart/2005/8/layout/lProcess2"/>
    <dgm:cxn modelId="{2272B7B2-2C1B-4C0D-9CC6-21CBEFB00591}" srcId="{ECF3022C-183E-4BC4-BB43-A5EA0144CAC4}" destId="{5E81B337-F3F5-4B13-8BD8-33F1A27DFE57}" srcOrd="2" destOrd="0" parTransId="{FD59947A-2B5F-47E1-879A-EC80D29D5396}" sibTransId="{846EE125-EB22-4C1E-BAD6-912E5220625E}"/>
    <dgm:cxn modelId="{556866B4-3791-4428-9E40-427FB0CEB904}" type="presOf" srcId="{62FC564A-F4C8-4D3F-B88C-2830B8DB9EE4}" destId="{1D2FEFE1-D847-48D9-8738-1E82EA7FC70B}" srcOrd="0" destOrd="0" presId="urn:microsoft.com/office/officeart/2005/8/layout/lProcess2"/>
    <dgm:cxn modelId="{F27396C0-1F81-4D58-9DE2-75C47FDE0C99}" type="presOf" srcId="{08F4B3D3-7C00-4222-BE04-227F6A33D701}" destId="{D57133D7-0F36-4811-93B7-D006C97261F2}" srcOrd="0" destOrd="0" presId="urn:microsoft.com/office/officeart/2005/8/layout/lProcess2"/>
    <dgm:cxn modelId="{550F57C5-38DD-4763-9187-4B1FCE70B28B}" type="presOf" srcId="{35E3FB98-B7D8-4366-AAA9-97DD8890316D}" destId="{66FBFB11-D26C-4A51-9D1F-0A4AF182E95E}" srcOrd="0" destOrd="0" presId="urn:microsoft.com/office/officeart/2005/8/layout/lProcess2"/>
    <dgm:cxn modelId="{0260DBCE-1292-4EB4-88B8-8E9611F5EABD}" srcId="{4C09E613-54BC-41E6-9C1A-07186361E299}" destId="{5070C7CF-90A4-4141-9E32-7C7E7718F2BE}" srcOrd="3" destOrd="0" parTransId="{E1F04AD3-D5F2-403E-8B4D-C423509EB394}" sibTransId="{1F0E9867-5D88-463C-9C83-9CAB4478708A}"/>
    <dgm:cxn modelId="{B33D84D8-1B63-45F9-A7FC-0C4510B33C91}" type="presOf" srcId="{4E55B2A7-3164-4911-B5BC-0096B1BD7757}" destId="{00DF2D93-4723-4EDF-B288-E93674F990B4}" srcOrd="0" destOrd="0" presId="urn:microsoft.com/office/officeart/2005/8/layout/lProcess2"/>
    <dgm:cxn modelId="{AD0960E5-93DE-46AD-AF00-B9BAEDCB7174}" type="presOf" srcId="{88BABAD0-8C03-42BA-86F2-D8F6926AC3C7}" destId="{FD9895E3-F5F5-4295-9F43-18BACED6D197}" srcOrd="0" destOrd="0" presId="urn:microsoft.com/office/officeart/2005/8/layout/lProcess2"/>
    <dgm:cxn modelId="{BDF380EC-D2EF-4BD3-9552-BC5F12C602A8}" type="presOf" srcId="{5070C7CF-90A4-4141-9E32-7C7E7718F2BE}" destId="{FCA3E16D-1421-4F86-88A8-8B8B3792931A}" srcOrd="0" destOrd="0" presId="urn:microsoft.com/office/officeart/2005/8/layout/lProcess2"/>
    <dgm:cxn modelId="{B6A40EED-E63C-4099-97D8-74D9B3B40493}" srcId="{4D5F69B6-5911-4490-850D-69C4FB94FA09}" destId="{39C538AE-5A74-4C4E-94DD-841DA6773636}" srcOrd="2" destOrd="0" parTransId="{6B4ACA25-C093-457C-ACC7-96666125B361}" sibTransId="{3A4281E9-F0BF-4ED7-81C6-C78E438BFC42}"/>
    <dgm:cxn modelId="{6C73E1F0-1E67-41BE-92E2-A93D6596B270}" type="presOf" srcId="{ECF3022C-183E-4BC4-BB43-A5EA0144CAC4}" destId="{12E80C0C-597F-4941-B8F6-632513618D80}" srcOrd="1" destOrd="0" presId="urn:microsoft.com/office/officeart/2005/8/layout/lProcess2"/>
    <dgm:cxn modelId="{17A134F7-13EA-4CEC-8301-983DD20E439A}" srcId="{35E3FB98-B7D8-4366-AAA9-97DD8890316D}" destId="{ECF3022C-183E-4BC4-BB43-A5EA0144CAC4}" srcOrd="0" destOrd="0" parTransId="{083C5765-BD0B-4622-B53A-6BFCCBCAF09E}" sibTransId="{9E7754AB-5471-499D-9408-87E67C418BD8}"/>
    <dgm:cxn modelId="{BA8778F7-E618-41A4-B59D-B66EB784A5D1}" type="presOf" srcId="{EB1AC95D-1D00-4D06-95C6-B6EA24836EBE}" destId="{7D18E2C9-0AAB-4375-B637-85BA8F4B47B9}" srcOrd="0" destOrd="0" presId="urn:microsoft.com/office/officeart/2005/8/layout/lProcess2"/>
    <dgm:cxn modelId="{D6D176FE-9058-423C-B60B-B2FD6521A208}" srcId="{35E3FB98-B7D8-4366-AAA9-97DD8890316D}" destId="{4D5F69B6-5911-4490-850D-69C4FB94FA09}" srcOrd="1" destOrd="0" parTransId="{D9095CF4-0880-4D0A-A560-A677DB23DFCD}" sibTransId="{797DFA73-9174-4C06-AA60-BCE3E76AB0A4}"/>
    <dgm:cxn modelId="{724787FF-6CEB-4CA8-9239-6791BD36E1F5}" type="presOf" srcId="{9FDF73E4-50D1-438F-BE70-A02FD7638793}" destId="{327BD500-B251-4D53-BF45-89497E75BBCA}" srcOrd="0" destOrd="0" presId="urn:microsoft.com/office/officeart/2005/8/layout/lProcess2"/>
    <dgm:cxn modelId="{B8321F00-4E68-4A67-B094-235D9F604CE1}" type="presParOf" srcId="{66FBFB11-D26C-4A51-9D1F-0A4AF182E95E}" destId="{7124108D-D68F-4F8C-88A8-200F4382641C}" srcOrd="0" destOrd="0" presId="urn:microsoft.com/office/officeart/2005/8/layout/lProcess2"/>
    <dgm:cxn modelId="{277D1BD5-D554-4452-9E32-857531A94120}" type="presParOf" srcId="{7124108D-D68F-4F8C-88A8-200F4382641C}" destId="{F1270CE4-EFCE-4D51-8B0B-7A6A4372E13C}" srcOrd="0" destOrd="0" presId="urn:microsoft.com/office/officeart/2005/8/layout/lProcess2"/>
    <dgm:cxn modelId="{D94DF6CA-1ED4-45BE-8B44-05FE1857DF92}" type="presParOf" srcId="{7124108D-D68F-4F8C-88A8-200F4382641C}" destId="{12E80C0C-597F-4941-B8F6-632513618D80}" srcOrd="1" destOrd="0" presId="urn:microsoft.com/office/officeart/2005/8/layout/lProcess2"/>
    <dgm:cxn modelId="{66383FEC-31E4-4239-B0A8-EFBC945E0F86}" type="presParOf" srcId="{7124108D-D68F-4F8C-88A8-200F4382641C}" destId="{E5209414-A5EB-4805-9B02-C74CA182C259}" srcOrd="2" destOrd="0" presId="urn:microsoft.com/office/officeart/2005/8/layout/lProcess2"/>
    <dgm:cxn modelId="{E64147FC-BFC5-4E1D-809A-36C9BD99E64C}" type="presParOf" srcId="{E5209414-A5EB-4805-9B02-C74CA182C259}" destId="{F3C431C6-E332-4198-873D-A39A7845C865}" srcOrd="0" destOrd="0" presId="urn:microsoft.com/office/officeart/2005/8/layout/lProcess2"/>
    <dgm:cxn modelId="{191D4B1C-546F-44E4-ABDE-C16A9223363A}" type="presParOf" srcId="{F3C431C6-E332-4198-873D-A39A7845C865}" destId="{B0EAD11F-E33A-4169-9BA2-87295491FF74}" srcOrd="0" destOrd="0" presId="urn:microsoft.com/office/officeart/2005/8/layout/lProcess2"/>
    <dgm:cxn modelId="{181B3999-39CA-4368-B8A0-44665283949E}" type="presParOf" srcId="{F3C431C6-E332-4198-873D-A39A7845C865}" destId="{FE4D90ED-720C-4A1E-85C2-0C94A7CA559F}" srcOrd="1" destOrd="0" presId="urn:microsoft.com/office/officeart/2005/8/layout/lProcess2"/>
    <dgm:cxn modelId="{7056FBEA-940F-43C0-9EAF-B4B2AB61377F}" type="presParOf" srcId="{F3C431C6-E332-4198-873D-A39A7845C865}" destId="{448E6C26-08E0-4A2E-A6DB-44CF2894B98C}" srcOrd="2" destOrd="0" presId="urn:microsoft.com/office/officeart/2005/8/layout/lProcess2"/>
    <dgm:cxn modelId="{91176ABF-7CC8-4763-999E-28A2FE1AF1E7}" type="presParOf" srcId="{F3C431C6-E332-4198-873D-A39A7845C865}" destId="{3A8299BF-E54D-4D37-910E-C735EB2DAE04}" srcOrd="3" destOrd="0" presId="urn:microsoft.com/office/officeart/2005/8/layout/lProcess2"/>
    <dgm:cxn modelId="{1FFEED77-B233-4FE1-9A13-344872154C57}" type="presParOf" srcId="{F3C431C6-E332-4198-873D-A39A7845C865}" destId="{9DE5CD8F-6CF1-4106-83A3-FAFCDE1F9825}" srcOrd="4" destOrd="0" presId="urn:microsoft.com/office/officeart/2005/8/layout/lProcess2"/>
    <dgm:cxn modelId="{DD9EEB60-ACF2-4D2F-911E-9F9B0CA0E8BF}" type="presParOf" srcId="{F3C431C6-E332-4198-873D-A39A7845C865}" destId="{36A57974-489C-4062-B491-759FBE15472F}" srcOrd="5" destOrd="0" presId="urn:microsoft.com/office/officeart/2005/8/layout/lProcess2"/>
    <dgm:cxn modelId="{F617D73F-F15E-4E56-8593-9A9A55174F3C}" type="presParOf" srcId="{F3C431C6-E332-4198-873D-A39A7845C865}" destId="{033657E5-F6E9-4955-A549-0FEFE0B5AF26}" srcOrd="6" destOrd="0" presId="urn:microsoft.com/office/officeart/2005/8/layout/lProcess2"/>
    <dgm:cxn modelId="{CECFAC8C-2769-472B-A7DF-7E7841A212AB}" type="presParOf" srcId="{F3C431C6-E332-4198-873D-A39A7845C865}" destId="{81FB8B9E-ACC2-4575-9AC5-863843568B23}" srcOrd="7" destOrd="0" presId="urn:microsoft.com/office/officeart/2005/8/layout/lProcess2"/>
    <dgm:cxn modelId="{106C517E-7315-4BA9-99BF-09B8BB10338C}" type="presParOf" srcId="{F3C431C6-E332-4198-873D-A39A7845C865}" destId="{1D2FEFE1-D847-48D9-8738-1E82EA7FC70B}" srcOrd="8" destOrd="0" presId="urn:microsoft.com/office/officeart/2005/8/layout/lProcess2"/>
    <dgm:cxn modelId="{07BD2F9B-BDB0-40F9-8C86-A7EEB487207A}" type="presParOf" srcId="{66FBFB11-D26C-4A51-9D1F-0A4AF182E95E}" destId="{2E71F323-7EE9-4767-929A-C802C1378502}" srcOrd="1" destOrd="0" presId="urn:microsoft.com/office/officeart/2005/8/layout/lProcess2"/>
    <dgm:cxn modelId="{FAEA72D6-63B0-4DC7-ADAF-3B0C7C0ECF60}" type="presParOf" srcId="{66FBFB11-D26C-4A51-9D1F-0A4AF182E95E}" destId="{BA3A79E4-20A4-4F81-A23B-BA7AEF45B5AE}" srcOrd="2" destOrd="0" presId="urn:microsoft.com/office/officeart/2005/8/layout/lProcess2"/>
    <dgm:cxn modelId="{413802B5-7AB1-492B-A018-21531D6F1E67}" type="presParOf" srcId="{BA3A79E4-20A4-4F81-A23B-BA7AEF45B5AE}" destId="{CE10EFB4-915C-4E92-A733-376AAF6682C6}" srcOrd="0" destOrd="0" presId="urn:microsoft.com/office/officeart/2005/8/layout/lProcess2"/>
    <dgm:cxn modelId="{B665F423-69DB-4E74-9D3B-D15461F8769F}" type="presParOf" srcId="{BA3A79E4-20A4-4F81-A23B-BA7AEF45B5AE}" destId="{6136DDD3-A772-4B6C-AA12-E40847F22F83}" srcOrd="1" destOrd="0" presId="urn:microsoft.com/office/officeart/2005/8/layout/lProcess2"/>
    <dgm:cxn modelId="{B2F63654-493B-4F2B-BE4A-6D0160B569B0}" type="presParOf" srcId="{BA3A79E4-20A4-4F81-A23B-BA7AEF45B5AE}" destId="{ECC6B1EF-B90D-4CD5-8017-0767280ABBC1}" srcOrd="2" destOrd="0" presId="urn:microsoft.com/office/officeart/2005/8/layout/lProcess2"/>
    <dgm:cxn modelId="{429CD4ED-3283-47B8-83CB-BD50C867B469}" type="presParOf" srcId="{ECC6B1EF-B90D-4CD5-8017-0767280ABBC1}" destId="{2DF04B57-6E04-4E35-8F34-7E54CA1B9873}" srcOrd="0" destOrd="0" presId="urn:microsoft.com/office/officeart/2005/8/layout/lProcess2"/>
    <dgm:cxn modelId="{41DB36D1-713D-4CFC-B103-D4AE5F6CBB4A}" type="presParOf" srcId="{2DF04B57-6E04-4E35-8F34-7E54CA1B9873}" destId="{FF37ED35-CB2D-49FD-8E84-13726CDE81F7}" srcOrd="0" destOrd="0" presId="urn:microsoft.com/office/officeart/2005/8/layout/lProcess2"/>
    <dgm:cxn modelId="{1F1D581B-F505-461C-933E-F682D3F54688}" type="presParOf" srcId="{2DF04B57-6E04-4E35-8F34-7E54CA1B9873}" destId="{34C1239E-AE16-4020-AA62-96B2E16EA0F1}" srcOrd="1" destOrd="0" presId="urn:microsoft.com/office/officeart/2005/8/layout/lProcess2"/>
    <dgm:cxn modelId="{9E90093E-E550-4DAD-9F1E-72180B615D81}" type="presParOf" srcId="{2DF04B57-6E04-4E35-8F34-7E54CA1B9873}" destId="{327BD500-B251-4D53-BF45-89497E75BBCA}" srcOrd="2" destOrd="0" presId="urn:microsoft.com/office/officeart/2005/8/layout/lProcess2"/>
    <dgm:cxn modelId="{ACCD1E39-8012-411C-8170-8C4343205E8C}" type="presParOf" srcId="{2DF04B57-6E04-4E35-8F34-7E54CA1B9873}" destId="{F58E4A27-BF28-4BF9-AF71-3D54DA0EAD18}" srcOrd="3" destOrd="0" presId="urn:microsoft.com/office/officeart/2005/8/layout/lProcess2"/>
    <dgm:cxn modelId="{9E68404C-12B2-4381-BBB7-C19CF6AB9FE3}" type="presParOf" srcId="{2DF04B57-6E04-4E35-8F34-7E54CA1B9873}" destId="{FC9AE9F8-8065-46FA-B7E7-51A897786F38}" srcOrd="4" destOrd="0" presId="urn:microsoft.com/office/officeart/2005/8/layout/lProcess2"/>
    <dgm:cxn modelId="{92E79CDA-7CF2-41F8-925D-A2E3CA4EE5B7}" type="presParOf" srcId="{2DF04B57-6E04-4E35-8F34-7E54CA1B9873}" destId="{013F4F48-0069-4EC9-A042-AF6AF74C6A90}" srcOrd="5" destOrd="0" presId="urn:microsoft.com/office/officeart/2005/8/layout/lProcess2"/>
    <dgm:cxn modelId="{0B221482-D06B-4AF1-921B-828AB80BA69B}" type="presParOf" srcId="{2DF04B57-6E04-4E35-8F34-7E54CA1B9873}" destId="{A395610E-CF68-49A3-AE12-F47D19C60C58}" srcOrd="6" destOrd="0" presId="urn:microsoft.com/office/officeart/2005/8/layout/lProcess2"/>
    <dgm:cxn modelId="{8A474AF8-EB9C-4AE5-8643-0ACD336CE36E}" type="presParOf" srcId="{2DF04B57-6E04-4E35-8F34-7E54CA1B9873}" destId="{A0F1AD12-F90E-43C8-B3EE-B335411A6D23}" srcOrd="7" destOrd="0" presId="urn:microsoft.com/office/officeart/2005/8/layout/lProcess2"/>
    <dgm:cxn modelId="{191CAFCF-3D2A-4A80-8E98-BEE7F8FEFE0D}" type="presParOf" srcId="{2DF04B57-6E04-4E35-8F34-7E54CA1B9873}" destId="{7D18E2C9-0AAB-4375-B637-85BA8F4B47B9}" srcOrd="8" destOrd="0" presId="urn:microsoft.com/office/officeart/2005/8/layout/lProcess2"/>
    <dgm:cxn modelId="{C3D36EBE-8994-4164-9E43-496F188A8375}" type="presParOf" srcId="{66FBFB11-D26C-4A51-9D1F-0A4AF182E95E}" destId="{2AF86439-0894-432F-863B-06B4F3A7874F}" srcOrd="3" destOrd="0" presId="urn:microsoft.com/office/officeart/2005/8/layout/lProcess2"/>
    <dgm:cxn modelId="{9CFCC2BD-035D-4C22-869B-FAE9539D41AB}" type="presParOf" srcId="{66FBFB11-D26C-4A51-9D1F-0A4AF182E95E}" destId="{1BFF06A6-CC24-4C01-A672-414301C49D1E}" srcOrd="4" destOrd="0" presId="urn:microsoft.com/office/officeart/2005/8/layout/lProcess2"/>
    <dgm:cxn modelId="{C3DDCEC9-A453-4CBD-9AA0-D159F6E6359F}" type="presParOf" srcId="{1BFF06A6-CC24-4C01-A672-414301C49D1E}" destId="{A0A6FE9E-8D51-427F-B762-A1C36487B9C1}" srcOrd="0" destOrd="0" presId="urn:microsoft.com/office/officeart/2005/8/layout/lProcess2"/>
    <dgm:cxn modelId="{41925DD8-5CE2-4993-9AEA-BEE07FC81958}" type="presParOf" srcId="{1BFF06A6-CC24-4C01-A672-414301C49D1E}" destId="{D20D69A7-6F1A-415C-BC78-A2665FABFB59}" srcOrd="1" destOrd="0" presId="urn:microsoft.com/office/officeart/2005/8/layout/lProcess2"/>
    <dgm:cxn modelId="{F3C283DC-8BCC-41FD-A285-A8E38AC037F9}" type="presParOf" srcId="{1BFF06A6-CC24-4C01-A672-414301C49D1E}" destId="{84B95757-A270-4B47-8A1E-BCBAB1F71981}" srcOrd="2" destOrd="0" presId="urn:microsoft.com/office/officeart/2005/8/layout/lProcess2"/>
    <dgm:cxn modelId="{85215AD1-A764-4FF0-9729-954538FC9A97}" type="presParOf" srcId="{84B95757-A270-4B47-8A1E-BCBAB1F71981}" destId="{B5A95F81-0487-47D9-87DD-D2C9ECB8F3AD}" srcOrd="0" destOrd="0" presId="urn:microsoft.com/office/officeart/2005/8/layout/lProcess2"/>
    <dgm:cxn modelId="{6FD5E9E1-74C7-4E12-915F-4F138D0D46A3}" type="presParOf" srcId="{B5A95F81-0487-47D9-87DD-D2C9ECB8F3AD}" destId="{749248D6-2102-433F-9F32-BB8A57819667}" srcOrd="0" destOrd="0" presId="urn:microsoft.com/office/officeart/2005/8/layout/lProcess2"/>
    <dgm:cxn modelId="{1C012F51-D9C4-417E-B622-D1EEE5F0F72B}" type="presParOf" srcId="{B5A95F81-0487-47D9-87DD-D2C9ECB8F3AD}" destId="{5DE4A4B4-1722-4FCE-8B5E-677662544B68}" srcOrd="1" destOrd="0" presId="urn:microsoft.com/office/officeart/2005/8/layout/lProcess2"/>
    <dgm:cxn modelId="{209E26FE-6292-495A-9328-77937F64065B}" type="presParOf" srcId="{B5A95F81-0487-47D9-87DD-D2C9ECB8F3AD}" destId="{0C3A0490-6DC7-45CA-9A5C-89DEF931A110}" srcOrd="2" destOrd="0" presId="urn:microsoft.com/office/officeart/2005/8/layout/lProcess2"/>
    <dgm:cxn modelId="{4CC5F2B1-191E-4CD9-925C-40B9E53814F0}" type="presParOf" srcId="{B5A95F81-0487-47D9-87DD-D2C9ECB8F3AD}" destId="{90164F84-8582-4815-A25A-18FE05599125}" srcOrd="3" destOrd="0" presId="urn:microsoft.com/office/officeart/2005/8/layout/lProcess2"/>
    <dgm:cxn modelId="{D537D874-DEAB-4366-8C6F-32B4D1CA65A6}" type="presParOf" srcId="{B5A95F81-0487-47D9-87DD-D2C9ECB8F3AD}" destId="{FD9895E3-F5F5-4295-9F43-18BACED6D197}" srcOrd="4" destOrd="0" presId="urn:microsoft.com/office/officeart/2005/8/layout/lProcess2"/>
    <dgm:cxn modelId="{DF00FD4C-0918-4665-80A2-12675CBA3402}" type="presParOf" srcId="{B5A95F81-0487-47D9-87DD-D2C9ECB8F3AD}" destId="{88459CAE-FBCC-4307-802B-3A2F06CB91ED}" srcOrd="5" destOrd="0" presId="urn:microsoft.com/office/officeart/2005/8/layout/lProcess2"/>
    <dgm:cxn modelId="{D31DD049-16C8-4DD5-A466-AAF302B9297E}" type="presParOf" srcId="{B5A95F81-0487-47D9-87DD-D2C9ECB8F3AD}" destId="{FCA3E16D-1421-4F86-88A8-8B8B3792931A}" srcOrd="6" destOrd="0" presId="urn:microsoft.com/office/officeart/2005/8/layout/lProcess2"/>
    <dgm:cxn modelId="{ECF182A5-9C29-4ACC-B056-93EE70B892AB}" type="presParOf" srcId="{66FBFB11-D26C-4A51-9D1F-0A4AF182E95E}" destId="{FCC9AEED-54CD-4025-9207-B6508D843D01}" srcOrd="5" destOrd="0" presId="urn:microsoft.com/office/officeart/2005/8/layout/lProcess2"/>
    <dgm:cxn modelId="{B786C604-800E-4202-9A5C-40F5A25370FF}" type="presParOf" srcId="{66FBFB11-D26C-4A51-9D1F-0A4AF182E95E}" destId="{1FB004EE-CEDD-4F9E-9742-1688C10E6D0C}" srcOrd="6" destOrd="0" presId="urn:microsoft.com/office/officeart/2005/8/layout/lProcess2"/>
    <dgm:cxn modelId="{7FA82401-0180-4E20-9860-91148DC910AA}" type="presParOf" srcId="{1FB004EE-CEDD-4F9E-9742-1688C10E6D0C}" destId="{D1B4C3F2-A713-47BA-AB81-AA162588B37E}" srcOrd="0" destOrd="0" presId="urn:microsoft.com/office/officeart/2005/8/layout/lProcess2"/>
    <dgm:cxn modelId="{CCE136B2-CE99-4B9E-9EF2-477786862654}" type="presParOf" srcId="{1FB004EE-CEDD-4F9E-9742-1688C10E6D0C}" destId="{215EDAF4-061E-4653-9ABC-46548522766E}" srcOrd="1" destOrd="0" presId="urn:microsoft.com/office/officeart/2005/8/layout/lProcess2"/>
    <dgm:cxn modelId="{0195319E-E557-42F2-B5BF-F0811EE9B184}" type="presParOf" srcId="{1FB004EE-CEDD-4F9E-9742-1688C10E6D0C}" destId="{205A20B1-4AD7-413E-A9B8-AEAD805F2722}" srcOrd="2" destOrd="0" presId="urn:microsoft.com/office/officeart/2005/8/layout/lProcess2"/>
    <dgm:cxn modelId="{9FB32FAA-1530-4632-A784-F1702F5B117C}" type="presParOf" srcId="{205A20B1-4AD7-413E-A9B8-AEAD805F2722}" destId="{963381EE-3DA6-4DAC-8AA6-82D18E70A22E}" srcOrd="0" destOrd="0" presId="urn:microsoft.com/office/officeart/2005/8/layout/lProcess2"/>
    <dgm:cxn modelId="{6E4FF440-60BE-43C4-B3E1-59897DEBEB9D}" type="presParOf" srcId="{963381EE-3DA6-4DAC-8AA6-82D18E70A22E}" destId="{EE19E0D4-B4BF-4421-822F-5EB70B12E26F}" srcOrd="0" destOrd="0" presId="urn:microsoft.com/office/officeart/2005/8/layout/lProcess2"/>
    <dgm:cxn modelId="{75C68D71-2CEA-402C-9138-5AC63A9F7F4D}" type="presParOf" srcId="{963381EE-3DA6-4DAC-8AA6-82D18E70A22E}" destId="{B8842FEF-AE80-4739-812B-8D7E8D8215ED}" srcOrd="1" destOrd="0" presId="urn:microsoft.com/office/officeart/2005/8/layout/lProcess2"/>
    <dgm:cxn modelId="{4FD2E79D-938E-4AB5-A24D-D379C7027E5E}" type="presParOf" srcId="{963381EE-3DA6-4DAC-8AA6-82D18E70A22E}" destId="{00DF2D93-4723-4EDF-B288-E93674F990B4}" srcOrd="2" destOrd="0" presId="urn:microsoft.com/office/officeart/2005/8/layout/lProcess2"/>
    <dgm:cxn modelId="{F277050D-2B5F-411D-B798-260DD96007E9}" type="presParOf" srcId="{963381EE-3DA6-4DAC-8AA6-82D18E70A22E}" destId="{691183A5-8A4E-4084-BDC5-E0FFBE592D31}" srcOrd="3" destOrd="0" presId="urn:microsoft.com/office/officeart/2005/8/layout/lProcess2"/>
    <dgm:cxn modelId="{C22B1938-0789-43E4-82C2-F22972CF234D}" type="presParOf" srcId="{963381EE-3DA6-4DAC-8AA6-82D18E70A22E}" destId="{90EAEA9D-03E0-44DC-B9CB-182F37680BCA}" srcOrd="4" destOrd="0" presId="urn:microsoft.com/office/officeart/2005/8/layout/lProcess2"/>
    <dgm:cxn modelId="{68697E42-3122-4BCC-9E5F-E39348618B29}" type="presParOf" srcId="{963381EE-3DA6-4DAC-8AA6-82D18E70A22E}" destId="{CEADF2A4-D2BA-4CE2-970E-FDCF94D1E767}" srcOrd="5" destOrd="0" presId="urn:microsoft.com/office/officeart/2005/8/layout/lProcess2"/>
    <dgm:cxn modelId="{1461E806-ECCE-449D-8C98-40E581B9126D}" type="presParOf" srcId="{963381EE-3DA6-4DAC-8AA6-82D18E70A22E}" destId="{D57133D7-0F36-4811-93B7-D006C97261F2}" srcOrd="6"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D6CEE3-4204-4B1D-9C65-5306CD41DBF1}" type="doc">
      <dgm:prSet loTypeId="urn:microsoft.com/office/officeart/2005/8/layout/process5" loCatId="process" qsTypeId="urn:microsoft.com/office/officeart/2005/8/quickstyle/simple3" qsCatId="simple" csTypeId="urn:microsoft.com/office/officeart/2005/8/colors/colorful1" csCatId="colorful"/>
      <dgm:spPr/>
      <dgm:t>
        <a:bodyPr/>
        <a:lstStyle/>
        <a:p>
          <a:endParaRPr lang="en-US"/>
        </a:p>
      </dgm:t>
    </dgm:pt>
    <dgm:pt modelId="{824B3EBB-833D-4D78-A5F8-1317E09459EC}">
      <dgm:prSet/>
      <dgm:spPr/>
      <dgm:t>
        <a:bodyPr/>
        <a:lstStyle/>
        <a:p>
          <a:r>
            <a:rPr lang="en-GB" baseline="0"/>
            <a:t>Define Scope &amp; Objectives</a:t>
          </a:r>
          <a:endParaRPr lang="en-US"/>
        </a:p>
      </dgm:t>
    </dgm:pt>
    <dgm:pt modelId="{17AB41A2-C262-4B62-8FDB-A6B2B10D744B}" type="parTrans" cxnId="{471B7BDD-1626-4A33-855D-EFD5C378A66E}">
      <dgm:prSet/>
      <dgm:spPr/>
      <dgm:t>
        <a:bodyPr/>
        <a:lstStyle/>
        <a:p>
          <a:endParaRPr lang="en-US"/>
        </a:p>
      </dgm:t>
    </dgm:pt>
    <dgm:pt modelId="{3D9B5080-A5E7-4EF4-BDB3-C45229CFD513}" type="sibTrans" cxnId="{471B7BDD-1626-4A33-855D-EFD5C378A66E}">
      <dgm:prSet/>
      <dgm:spPr/>
      <dgm:t>
        <a:bodyPr/>
        <a:lstStyle/>
        <a:p>
          <a:endParaRPr lang="en-US"/>
        </a:p>
      </dgm:t>
    </dgm:pt>
    <dgm:pt modelId="{2C3CC13C-A5D1-456A-9B61-1BBAAC979248}">
      <dgm:prSet/>
      <dgm:spPr/>
      <dgm:t>
        <a:bodyPr/>
        <a:lstStyle/>
        <a:p>
          <a:r>
            <a:rPr lang="en-GB" baseline="0"/>
            <a:t>Conduct Market Research</a:t>
          </a:r>
          <a:endParaRPr lang="en-US"/>
        </a:p>
      </dgm:t>
    </dgm:pt>
    <dgm:pt modelId="{89E904B4-DA61-453F-8144-95F230EE8965}" type="parTrans" cxnId="{4085790F-7C5E-477A-A908-05B7DDEAEF75}">
      <dgm:prSet/>
      <dgm:spPr/>
      <dgm:t>
        <a:bodyPr/>
        <a:lstStyle/>
        <a:p>
          <a:endParaRPr lang="en-US"/>
        </a:p>
      </dgm:t>
    </dgm:pt>
    <dgm:pt modelId="{91C220BD-3D50-4D52-BFFB-865CBE2332E1}" type="sibTrans" cxnId="{4085790F-7C5E-477A-A908-05B7DDEAEF75}">
      <dgm:prSet/>
      <dgm:spPr/>
      <dgm:t>
        <a:bodyPr/>
        <a:lstStyle/>
        <a:p>
          <a:endParaRPr lang="en-US"/>
        </a:p>
      </dgm:t>
    </dgm:pt>
    <dgm:pt modelId="{6A2C92C3-E369-483E-9738-CD7EA7871C28}">
      <dgm:prSet/>
      <dgm:spPr/>
      <dgm:t>
        <a:bodyPr/>
        <a:lstStyle/>
        <a:p>
          <a:r>
            <a:rPr lang="en-GB" baseline="0"/>
            <a:t>Assemble Project Team</a:t>
          </a:r>
          <a:endParaRPr lang="en-US"/>
        </a:p>
      </dgm:t>
    </dgm:pt>
    <dgm:pt modelId="{8245D1AC-BA26-457A-8544-43195C1A3994}" type="parTrans" cxnId="{0A14148B-C44A-45EE-AE9A-739523DA1CCE}">
      <dgm:prSet/>
      <dgm:spPr/>
      <dgm:t>
        <a:bodyPr/>
        <a:lstStyle/>
        <a:p>
          <a:endParaRPr lang="en-US"/>
        </a:p>
      </dgm:t>
    </dgm:pt>
    <dgm:pt modelId="{159C0F7A-8B58-4E60-A92B-5ABAE192C095}" type="sibTrans" cxnId="{0A14148B-C44A-45EE-AE9A-739523DA1CCE}">
      <dgm:prSet/>
      <dgm:spPr/>
      <dgm:t>
        <a:bodyPr/>
        <a:lstStyle/>
        <a:p>
          <a:endParaRPr lang="en-US"/>
        </a:p>
      </dgm:t>
    </dgm:pt>
    <dgm:pt modelId="{38412A48-C6FD-4461-87C2-F4A22DDF3427}">
      <dgm:prSet/>
      <dgm:spPr/>
      <dgm:t>
        <a:bodyPr/>
        <a:lstStyle/>
        <a:p>
          <a:r>
            <a:rPr lang="en-GB" baseline="0"/>
            <a:t>Developing Detailed plan</a:t>
          </a:r>
          <a:endParaRPr lang="en-US"/>
        </a:p>
      </dgm:t>
    </dgm:pt>
    <dgm:pt modelId="{70295504-591D-4FB5-9901-E0E315F20466}" type="parTrans" cxnId="{92DC5E43-39E6-4982-84E6-EAAC167766FF}">
      <dgm:prSet/>
      <dgm:spPr/>
      <dgm:t>
        <a:bodyPr/>
        <a:lstStyle/>
        <a:p>
          <a:endParaRPr lang="en-US"/>
        </a:p>
      </dgm:t>
    </dgm:pt>
    <dgm:pt modelId="{62F291AF-B28D-4D11-AEF1-329C1F26759D}" type="sibTrans" cxnId="{92DC5E43-39E6-4982-84E6-EAAC167766FF}">
      <dgm:prSet/>
      <dgm:spPr/>
      <dgm:t>
        <a:bodyPr/>
        <a:lstStyle/>
        <a:p>
          <a:endParaRPr lang="en-US"/>
        </a:p>
      </dgm:t>
    </dgm:pt>
    <dgm:pt modelId="{6B032DDE-57D3-443C-9619-6E2CFB80EF4F}">
      <dgm:prSet/>
      <dgm:spPr/>
      <dgm:t>
        <a:bodyPr/>
        <a:lstStyle/>
        <a:p>
          <a:r>
            <a:rPr lang="en-GB" baseline="0"/>
            <a:t>Secure Funding</a:t>
          </a:r>
          <a:endParaRPr lang="en-US"/>
        </a:p>
      </dgm:t>
    </dgm:pt>
    <dgm:pt modelId="{B301B0F3-6445-4DB1-9ABE-309E36A63C00}" type="parTrans" cxnId="{13F5CBF3-4CD5-44F5-B8E7-D83AC775067E}">
      <dgm:prSet/>
      <dgm:spPr/>
      <dgm:t>
        <a:bodyPr/>
        <a:lstStyle/>
        <a:p>
          <a:endParaRPr lang="en-US"/>
        </a:p>
      </dgm:t>
    </dgm:pt>
    <dgm:pt modelId="{20D5F77A-9759-4041-8D7D-F548BB1AF35C}" type="sibTrans" cxnId="{13F5CBF3-4CD5-44F5-B8E7-D83AC775067E}">
      <dgm:prSet/>
      <dgm:spPr/>
      <dgm:t>
        <a:bodyPr/>
        <a:lstStyle/>
        <a:p>
          <a:endParaRPr lang="en-US"/>
        </a:p>
      </dgm:t>
    </dgm:pt>
    <dgm:pt modelId="{420C8510-05E2-4650-B54E-F5F36B596DE1}">
      <dgm:prSet/>
      <dgm:spPr/>
      <dgm:t>
        <a:bodyPr/>
        <a:lstStyle/>
        <a:p>
          <a:r>
            <a:rPr lang="en-GB" baseline="0"/>
            <a:t>Conduct Preclinical Trials</a:t>
          </a:r>
          <a:endParaRPr lang="en-US"/>
        </a:p>
      </dgm:t>
    </dgm:pt>
    <dgm:pt modelId="{7CED53BA-5DFD-4978-AA96-8338BEA9B711}" type="parTrans" cxnId="{6B589511-24C1-4333-B02F-AF3A7B142573}">
      <dgm:prSet/>
      <dgm:spPr/>
      <dgm:t>
        <a:bodyPr/>
        <a:lstStyle/>
        <a:p>
          <a:endParaRPr lang="en-US"/>
        </a:p>
      </dgm:t>
    </dgm:pt>
    <dgm:pt modelId="{E5B775C8-80EA-4FF0-8B77-8C28E65A7E94}" type="sibTrans" cxnId="{6B589511-24C1-4333-B02F-AF3A7B142573}">
      <dgm:prSet/>
      <dgm:spPr/>
      <dgm:t>
        <a:bodyPr/>
        <a:lstStyle/>
        <a:p>
          <a:endParaRPr lang="en-US"/>
        </a:p>
      </dgm:t>
    </dgm:pt>
    <dgm:pt modelId="{9702FA97-2009-4A24-8F55-FD36B4FD92ED}">
      <dgm:prSet/>
      <dgm:spPr/>
      <dgm:t>
        <a:bodyPr/>
        <a:lstStyle/>
        <a:p>
          <a:r>
            <a:rPr lang="en-GB" baseline="0"/>
            <a:t>Obtain regulatory approval</a:t>
          </a:r>
          <a:endParaRPr lang="en-US"/>
        </a:p>
      </dgm:t>
    </dgm:pt>
    <dgm:pt modelId="{99454CFB-9E45-4603-925F-9A3C3A869F71}" type="parTrans" cxnId="{6BE90CED-08D2-4ADF-97B3-A3A06A235D97}">
      <dgm:prSet/>
      <dgm:spPr/>
      <dgm:t>
        <a:bodyPr/>
        <a:lstStyle/>
        <a:p>
          <a:endParaRPr lang="en-US"/>
        </a:p>
      </dgm:t>
    </dgm:pt>
    <dgm:pt modelId="{7B5CD100-7010-4E44-84DA-D02B072F20A2}" type="sibTrans" cxnId="{6BE90CED-08D2-4ADF-97B3-A3A06A235D97}">
      <dgm:prSet/>
      <dgm:spPr/>
      <dgm:t>
        <a:bodyPr/>
        <a:lstStyle/>
        <a:p>
          <a:endParaRPr lang="en-US"/>
        </a:p>
      </dgm:t>
    </dgm:pt>
    <dgm:pt modelId="{0985A06A-A272-46FB-BFDE-46D882E4E5FB}">
      <dgm:prSet/>
      <dgm:spPr/>
      <dgm:t>
        <a:bodyPr/>
        <a:lstStyle/>
        <a:p>
          <a:r>
            <a:rPr lang="en-GB" baseline="0"/>
            <a:t>Obtain Market Authorization </a:t>
          </a:r>
          <a:endParaRPr lang="en-US"/>
        </a:p>
      </dgm:t>
    </dgm:pt>
    <dgm:pt modelId="{E5B35EF1-F292-4F26-8538-009AA2757139}" type="parTrans" cxnId="{D7240940-B286-4F4F-8976-F79B86D4A03A}">
      <dgm:prSet/>
      <dgm:spPr/>
      <dgm:t>
        <a:bodyPr/>
        <a:lstStyle/>
        <a:p>
          <a:endParaRPr lang="en-US"/>
        </a:p>
      </dgm:t>
    </dgm:pt>
    <dgm:pt modelId="{144931E7-F630-4779-BAB7-B9A7DB0AE655}" type="sibTrans" cxnId="{D7240940-B286-4F4F-8976-F79B86D4A03A}">
      <dgm:prSet/>
      <dgm:spPr/>
      <dgm:t>
        <a:bodyPr/>
        <a:lstStyle/>
        <a:p>
          <a:endParaRPr lang="en-US"/>
        </a:p>
      </dgm:t>
    </dgm:pt>
    <dgm:pt modelId="{BAACC915-CCCC-43EB-8FCC-E316D8EE01ED}">
      <dgm:prSet/>
      <dgm:spPr/>
      <dgm:t>
        <a:bodyPr/>
        <a:lstStyle/>
        <a:p>
          <a:r>
            <a:rPr lang="en-GB" baseline="0"/>
            <a:t>Launch Product</a:t>
          </a:r>
          <a:endParaRPr lang="en-US"/>
        </a:p>
      </dgm:t>
    </dgm:pt>
    <dgm:pt modelId="{030AB514-ADAC-4EAE-BF83-4E532648BF0E}" type="parTrans" cxnId="{DDA0BAE9-0301-4221-B10A-7E42EAA317FF}">
      <dgm:prSet/>
      <dgm:spPr/>
      <dgm:t>
        <a:bodyPr/>
        <a:lstStyle/>
        <a:p>
          <a:endParaRPr lang="en-US"/>
        </a:p>
      </dgm:t>
    </dgm:pt>
    <dgm:pt modelId="{5AAB01B0-0E07-4222-98C0-044AA4992D21}" type="sibTrans" cxnId="{DDA0BAE9-0301-4221-B10A-7E42EAA317FF}">
      <dgm:prSet/>
      <dgm:spPr/>
      <dgm:t>
        <a:bodyPr/>
        <a:lstStyle/>
        <a:p>
          <a:endParaRPr lang="en-US"/>
        </a:p>
      </dgm:t>
    </dgm:pt>
    <dgm:pt modelId="{9E08704E-E778-4EDC-8BB7-D7A71B61480D}">
      <dgm:prSet/>
      <dgm:spPr/>
      <dgm:t>
        <a:bodyPr/>
        <a:lstStyle/>
        <a:p>
          <a:r>
            <a:rPr lang="en-GB" baseline="0"/>
            <a:t>Monitor &amp; Evaluate</a:t>
          </a:r>
          <a:endParaRPr lang="en-US"/>
        </a:p>
      </dgm:t>
    </dgm:pt>
    <dgm:pt modelId="{9D3E9DA9-4ECC-49D3-A841-79C5A7F11467}" type="parTrans" cxnId="{830BB5B7-9CC9-458F-AC26-6A6CB76A49AF}">
      <dgm:prSet/>
      <dgm:spPr/>
      <dgm:t>
        <a:bodyPr/>
        <a:lstStyle/>
        <a:p>
          <a:endParaRPr lang="en-US"/>
        </a:p>
      </dgm:t>
    </dgm:pt>
    <dgm:pt modelId="{F724ABCC-9C99-4402-82A5-2C2CC18F2DAA}" type="sibTrans" cxnId="{830BB5B7-9CC9-458F-AC26-6A6CB76A49AF}">
      <dgm:prSet/>
      <dgm:spPr/>
      <dgm:t>
        <a:bodyPr/>
        <a:lstStyle/>
        <a:p>
          <a:endParaRPr lang="en-US"/>
        </a:p>
      </dgm:t>
    </dgm:pt>
    <dgm:pt modelId="{4315745A-CB2B-40FE-B004-B5550DE231F0}" type="pres">
      <dgm:prSet presAssocID="{10D6CEE3-4204-4B1D-9C65-5306CD41DBF1}" presName="diagram" presStyleCnt="0">
        <dgm:presLayoutVars>
          <dgm:dir/>
          <dgm:resizeHandles val="exact"/>
        </dgm:presLayoutVars>
      </dgm:prSet>
      <dgm:spPr/>
    </dgm:pt>
    <dgm:pt modelId="{BDE11921-09DC-4EB6-AFA5-DDCFBE54BB98}" type="pres">
      <dgm:prSet presAssocID="{824B3EBB-833D-4D78-A5F8-1317E09459EC}" presName="node" presStyleLbl="node1" presStyleIdx="0" presStyleCnt="10">
        <dgm:presLayoutVars>
          <dgm:bulletEnabled val="1"/>
        </dgm:presLayoutVars>
      </dgm:prSet>
      <dgm:spPr/>
    </dgm:pt>
    <dgm:pt modelId="{BBA800B3-5353-4A88-8867-78EF05DE2417}" type="pres">
      <dgm:prSet presAssocID="{3D9B5080-A5E7-4EF4-BDB3-C45229CFD513}" presName="sibTrans" presStyleLbl="sibTrans2D1" presStyleIdx="0" presStyleCnt="9"/>
      <dgm:spPr/>
    </dgm:pt>
    <dgm:pt modelId="{808D1821-D0F5-4543-AC22-9706D5C3B1E9}" type="pres">
      <dgm:prSet presAssocID="{3D9B5080-A5E7-4EF4-BDB3-C45229CFD513}" presName="connectorText" presStyleLbl="sibTrans2D1" presStyleIdx="0" presStyleCnt="9"/>
      <dgm:spPr/>
    </dgm:pt>
    <dgm:pt modelId="{CCB8CCFE-7D01-4C31-964F-EFE15C80C6E9}" type="pres">
      <dgm:prSet presAssocID="{2C3CC13C-A5D1-456A-9B61-1BBAAC979248}" presName="node" presStyleLbl="node1" presStyleIdx="1" presStyleCnt="10">
        <dgm:presLayoutVars>
          <dgm:bulletEnabled val="1"/>
        </dgm:presLayoutVars>
      </dgm:prSet>
      <dgm:spPr/>
    </dgm:pt>
    <dgm:pt modelId="{5D6FA28C-5437-40FA-9FF3-48C46C11C14B}" type="pres">
      <dgm:prSet presAssocID="{91C220BD-3D50-4D52-BFFB-865CBE2332E1}" presName="sibTrans" presStyleLbl="sibTrans2D1" presStyleIdx="1" presStyleCnt="9"/>
      <dgm:spPr/>
    </dgm:pt>
    <dgm:pt modelId="{84081CAB-CDF1-49DE-BF3E-808D1E8F04BA}" type="pres">
      <dgm:prSet presAssocID="{91C220BD-3D50-4D52-BFFB-865CBE2332E1}" presName="connectorText" presStyleLbl="sibTrans2D1" presStyleIdx="1" presStyleCnt="9"/>
      <dgm:spPr/>
    </dgm:pt>
    <dgm:pt modelId="{9EB48E19-DFD7-4B3E-BE25-3A67EEEB1451}" type="pres">
      <dgm:prSet presAssocID="{6A2C92C3-E369-483E-9738-CD7EA7871C28}" presName="node" presStyleLbl="node1" presStyleIdx="2" presStyleCnt="10">
        <dgm:presLayoutVars>
          <dgm:bulletEnabled val="1"/>
        </dgm:presLayoutVars>
      </dgm:prSet>
      <dgm:spPr/>
    </dgm:pt>
    <dgm:pt modelId="{20C0BF95-9AE4-498F-84A4-C5D4C02FDBFF}" type="pres">
      <dgm:prSet presAssocID="{159C0F7A-8B58-4E60-A92B-5ABAE192C095}" presName="sibTrans" presStyleLbl="sibTrans2D1" presStyleIdx="2" presStyleCnt="9"/>
      <dgm:spPr/>
    </dgm:pt>
    <dgm:pt modelId="{384E6FAE-E7A0-4FE0-BC51-8B7DD01FDAAF}" type="pres">
      <dgm:prSet presAssocID="{159C0F7A-8B58-4E60-A92B-5ABAE192C095}" presName="connectorText" presStyleLbl="sibTrans2D1" presStyleIdx="2" presStyleCnt="9"/>
      <dgm:spPr/>
    </dgm:pt>
    <dgm:pt modelId="{D484B947-1A96-4C9F-B215-75E0349AD776}" type="pres">
      <dgm:prSet presAssocID="{38412A48-C6FD-4461-87C2-F4A22DDF3427}" presName="node" presStyleLbl="node1" presStyleIdx="3" presStyleCnt="10">
        <dgm:presLayoutVars>
          <dgm:bulletEnabled val="1"/>
        </dgm:presLayoutVars>
      </dgm:prSet>
      <dgm:spPr/>
    </dgm:pt>
    <dgm:pt modelId="{349931CB-3D48-48FE-B024-AE8722245A9E}" type="pres">
      <dgm:prSet presAssocID="{62F291AF-B28D-4D11-AEF1-329C1F26759D}" presName="sibTrans" presStyleLbl="sibTrans2D1" presStyleIdx="3" presStyleCnt="9"/>
      <dgm:spPr/>
    </dgm:pt>
    <dgm:pt modelId="{F2B31780-5C19-4D09-BE29-DF693C9B004D}" type="pres">
      <dgm:prSet presAssocID="{62F291AF-B28D-4D11-AEF1-329C1F26759D}" presName="connectorText" presStyleLbl="sibTrans2D1" presStyleIdx="3" presStyleCnt="9"/>
      <dgm:spPr/>
    </dgm:pt>
    <dgm:pt modelId="{05EBB7B5-8849-402A-9F25-DCABC12A9032}" type="pres">
      <dgm:prSet presAssocID="{6B032DDE-57D3-443C-9619-6E2CFB80EF4F}" presName="node" presStyleLbl="node1" presStyleIdx="4" presStyleCnt="10">
        <dgm:presLayoutVars>
          <dgm:bulletEnabled val="1"/>
        </dgm:presLayoutVars>
      </dgm:prSet>
      <dgm:spPr/>
    </dgm:pt>
    <dgm:pt modelId="{32D07F7C-08F1-44F2-9733-B3A1181F31B8}" type="pres">
      <dgm:prSet presAssocID="{20D5F77A-9759-4041-8D7D-F548BB1AF35C}" presName="sibTrans" presStyleLbl="sibTrans2D1" presStyleIdx="4" presStyleCnt="9"/>
      <dgm:spPr/>
    </dgm:pt>
    <dgm:pt modelId="{E535F063-0729-4130-A608-B141CDB0AC0D}" type="pres">
      <dgm:prSet presAssocID="{20D5F77A-9759-4041-8D7D-F548BB1AF35C}" presName="connectorText" presStyleLbl="sibTrans2D1" presStyleIdx="4" presStyleCnt="9"/>
      <dgm:spPr/>
    </dgm:pt>
    <dgm:pt modelId="{1EA84742-557F-479E-BC9E-52D967319391}" type="pres">
      <dgm:prSet presAssocID="{420C8510-05E2-4650-B54E-F5F36B596DE1}" presName="node" presStyleLbl="node1" presStyleIdx="5" presStyleCnt="10">
        <dgm:presLayoutVars>
          <dgm:bulletEnabled val="1"/>
        </dgm:presLayoutVars>
      </dgm:prSet>
      <dgm:spPr/>
    </dgm:pt>
    <dgm:pt modelId="{5E38AC18-478D-4F2F-8205-6305ACA18363}" type="pres">
      <dgm:prSet presAssocID="{E5B775C8-80EA-4FF0-8B77-8C28E65A7E94}" presName="sibTrans" presStyleLbl="sibTrans2D1" presStyleIdx="5" presStyleCnt="9"/>
      <dgm:spPr/>
    </dgm:pt>
    <dgm:pt modelId="{050DBFF0-A807-479F-9A78-D981F2C11D28}" type="pres">
      <dgm:prSet presAssocID="{E5B775C8-80EA-4FF0-8B77-8C28E65A7E94}" presName="connectorText" presStyleLbl="sibTrans2D1" presStyleIdx="5" presStyleCnt="9"/>
      <dgm:spPr/>
    </dgm:pt>
    <dgm:pt modelId="{29AB76B2-256B-4573-9CBC-B9D6DFA5EE10}" type="pres">
      <dgm:prSet presAssocID="{9702FA97-2009-4A24-8F55-FD36B4FD92ED}" presName="node" presStyleLbl="node1" presStyleIdx="6" presStyleCnt="10">
        <dgm:presLayoutVars>
          <dgm:bulletEnabled val="1"/>
        </dgm:presLayoutVars>
      </dgm:prSet>
      <dgm:spPr/>
    </dgm:pt>
    <dgm:pt modelId="{B355DC67-0FE5-4BF5-ACBC-BD44DE3F568B}" type="pres">
      <dgm:prSet presAssocID="{7B5CD100-7010-4E44-84DA-D02B072F20A2}" presName="sibTrans" presStyleLbl="sibTrans2D1" presStyleIdx="6" presStyleCnt="9"/>
      <dgm:spPr/>
    </dgm:pt>
    <dgm:pt modelId="{93947309-F5DD-4DA8-BC3D-721C90CFE864}" type="pres">
      <dgm:prSet presAssocID="{7B5CD100-7010-4E44-84DA-D02B072F20A2}" presName="connectorText" presStyleLbl="sibTrans2D1" presStyleIdx="6" presStyleCnt="9"/>
      <dgm:spPr/>
    </dgm:pt>
    <dgm:pt modelId="{FE5C53B1-90AE-40BC-8434-B44B2FFDB210}" type="pres">
      <dgm:prSet presAssocID="{0985A06A-A272-46FB-BFDE-46D882E4E5FB}" presName="node" presStyleLbl="node1" presStyleIdx="7" presStyleCnt="10">
        <dgm:presLayoutVars>
          <dgm:bulletEnabled val="1"/>
        </dgm:presLayoutVars>
      </dgm:prSet>
      <dgm:spPr/>
    </dgm:pt>
    <dgm:pt modelId="{20FAE0CF-ABB2-43C1-9E88-8FE2B82E3696}" type="pres">
      <dgm:prSet presAssocID="{144931E7-F630-4779-BAB7-B9A7DB0AE655}" presName="sibTrans" presStyleLbl="sibTrans2D1" presStyleIdx="7" presStyleCnt="9"/>
      <dgm:spPr/>
    </dgm:pt>
    <dgm:pt modelId="{5937CA5A-159D-4B47-843F-A9F4B6ED1B97}" type="pres">
      <dgm:prSet presAssocID="{144931E7-F630-4779-BAB7-B9A7DB0AE655}" presName="connectorText" presStyleLbl="sibTrans2D1" presStyleIdx="7" presStyleCnt="9"/>
      <dgm:spPr/>
    </dgm:pt>
    <dgm:pt modelId="{79BF2CAA-AAD5-46B2-94E1-A0B2281E1246}" type="pres">
      <dgm:prSet presAssocID="{BAACC915-CCCC-43EB-8FCC-E316D8EE01ED}" presName="node" presStyleLbl="node1" presStyleIdx="8" presStyleCnt="10">
        <dgm:presLayoutVars>
          <dgm:bulletEnabled val="1"/>
        </dgm:presLayoutVars>
      </dgm:prSet>
      <dgm:spPr/>
    </dgm:pt>
    <dgm:pt modelId="{A24E5A19-F82A-4C43-93DA-86D8085BDE27}" type="pres">
      <dgm:prSet presAssocID="{5AAB01B0-0E07-4222-98C0-044AA4992D21}" presName="sibTrans" presStyleLbl="sibTrans2D1" presStyleIdx="8" presStyleCnt="9"/>
      <dgm:spPr/>
    </dgm:pt>
    <dgm:pt modelId="{78668F67-4942-4839-9A5E-71AF602FD46F}" type="pres">
      <dgm:prSet presAssocID="{5AAB01B0-0E07-4222-98C0-044AA4992D21}" presName="connectorText" presStyleLbl="sibTrans2D1" presStyleIdx="8" presStyleCnt="9"/>
      <dgm:spPr/>
    </dgm:pt>
    <dgm:pt modelId="{85A9A0C4-5615-4BE6-A131-CF4B3BC3FD40}" type="pres">
      <dgm:prSet presAssocID="{9E08704E-E778-4EDC-8BB7-D7A71B61480D}" presName="node" presStyleLbl="node1" presStyleIdx="9" presStyleCnt="10">
        <dgm:presLayoutVars>
          <dgm:bulletEnabled val="1"/>
        </dgm:presLayoutVars>
      </dgm:prSet>
      <dgm:spPr/>
    </dgm:pt>
  </dgm:ptLst>
  <dgm:cxnLst>
    <dgm:cxn modelId="{B828F904-41A1-4CA3-A92A-30DC6F012F0C}" type="presOf" srcId="{3D9B5080-A5E7-4EF4-BDB3-C45229CFD513}" destId="{808D1821-D0F5-4543-AC22-9706D5C3B1E9}" srcOrd="1" destOrd="0" presId="urn:microsoft.com/office/officeart/2005/8/layout/process5"/>
    <dgm:cxn modelId="{4085790F-7C5E-477A-A908-05B7DDEAEF75}" srcId="{10D6CEE3-4204-4B1D-9C65-5306CD41DBF1}" destId="{2C3CC13C-A5D1-456A-9B61-1BBAAC979248}" srcOrd="1" destOrd="0" parTransId="{89E904B4-DA61-453F-8144-95F230EE8965}" sibTransId="{91C220BD-3D50-4D52-BFFB-865CBE2332E1}"/>
    <dgm:cxn modelId="{6B589511-24C1-4333-B02F-AF3A7B142573}" srcId="{10D6CEE3-4204-4B1D-9C65-5306CD41DBF1}" destId="{420C8510-05E2-4650-B54E-F5F36B596DE1}" srcOrd="5" destOrd="0" parTransId="{7CED53BA-5DFD-4978-AA96-8338BEA9B711}" sibTransId="{E5B775C8-80EA-4FF0-8B77-8C28E65A7E94}"/>
    <dgm:cxn modelId="{01AE4126-A358-4078-9141-8011778A8BC5}" type="presOf" srcId="{2C3CC13C-A5D1-456A-9B61-1BBAAC979248}" destId="{CCB8CCFE-7D01-4C31-964F-EFE15C80C6E9}" srcOrd="0" destOrd="0" presId="urn:microsoft.com/office/officeart/2005/8/layout/process5"/>
    <dgm:cxn modelId="{3DAD6232-0A3E-4241-A5C8-7738E9C40ADD}" type="presOf" srcId="{9E08704E-E778-4EDC-8BB7-D7A71B61480D}" destId="{85A9A0C4-5615-4BE6-A131-CF4B3BC3FD40}" srcOrd="0" destOrd="0" presId="urn:microsoft.com/office/officeart/2005/8/layout/process5"/>
    <dgm:cxn modelId="{A747A637-0A49-4FDE-89FF-BE20F5F2589E}" type="presOf" srcId="{9702FA97-2009-4A24-8F55-FD36B4FD92ED}" destId="{29AB76B2-256B-4573-9CBC-B9D6DFA5EE10}" srcOrd="0" destOrd="0" presId="urn:microsoft.com/office/officeart/2005/8/layout/process5"/>
    <dgm:cxn modelId="{D7240940-B286-4F4F-8976-F79B86D4A03A}" srcId="{10D6CEE3-4204-4B1D-9C65-5306CD41DBF1}" destId="{0985A06A-A272-46FB-BFDE-46D882E4E5FB}" srcOrd="7" destOrd="0" parTransId="{E5B35EF1-F292-4F26-8538-009AA2757139}" sibTransId="{144931E7-F630-4779-BAB7-B9A7DB0AE655}"/>
    <dgm:cxn modelId="{92DC5E43-39E6-4982-84E6-EAAC167766FF}" srcId="{10D6CEE3-4204-4B1D-9C65-5306CD41DBF1}" destId="{38412A48-C6FD-4461-87C2-F4A22DDF3427}" srcOrd="3" destOrd="0" parTransId="{70295504-591D-4FB5-9901-E0E315F20466}" sibTransId="{62F291AF-B28D-4D11-AEF1-329C1F26759D}"/>
    <dgm:cxn modelId="{0D29F664-CC74-4863-B062-72A12DD00926}" type="presOf" srcId="{E5B775C8-80EA-4FF0-8B77-8C28E65A7E94}" destId="{5E38AC18-478D-4F2F-8205-6305ACA18363}" srcOrd="0" destOrd="0" presId="urn:microsoft.com/office/officeart/2005/8/layout/process5"/>
    <dgm:cxn modelId="{F0B95A66-7ABD-44CD-9D4F-E7F27A602852}" type="presOf" srcId="{7B5CD100-7010-4E44-84DA-D02B072F20A2}" destId="{93947309-F5DD-4DA8-BC3D-721C90CFE864}" srcOrd="1" destOrd="0" presId="urn:microsoft.com/office/officeart/2005/8/layout/process5"/>
    <dgm:cxn modelId="{5D35E66B-76AC-40C0-A88C-BB85B606D268}" type="presOf" srcId="{0985A06A-A272-46FB-BFDE-46D882E4E5FB}" destId="{FE5C53B1-90AE-40BC-8434-B44B2FFDB210}" srcOrd="0" destOrd="0" presId="urn:microsoft.com/office/officeart/2005/8/layout/process5"/>
    <dgm:cxn modelId="{AAFE3171-8067-45CA-98E9-6899AA8E04E2}" type="presOf" srcId="{144931E7-F630-4779-BAB7-B9A7DB0AE655}" destId="{20FAE0CF-ABB2-43C1-9E88-8FE2B82E3696}" srcOrd="0" destOrd="0" presId="urn:microsoft.com/office/officeart/2005/8/layout/process5"/>
    <dgm:cxn modelId="{BE8FB671-B22A-4AF1-80AA-97E71CC7E786}" type="presOf" srcId="{6B032DDE-57D3-443C-9619-6E2CFB80EF4F}" destId="{05EBB7B5-8849-402A-9F25-DCABC12A9032}" srcOrd="0" destOrd="0" presId="urn:microsoft.com/office/officeart/2005/8/layout/process5"/>
    <dgm:cxn modelId="{10679D74-23F4-425B-B0E9-0F89A5181D01}" type="presOf" srcId="{91C220BD-3D50-4D52-BFFB-865CBE2332E1}" destId="{5D6FA28C-5437-40FA-9FF3-48C46C11C14B}" srcOrd="0" destOrd="0" presId="urn:microsoft.com/office/officeart/2005/8/layout/process5"/>
    <dgm:cxn modelId="{687A9455-C453-4808-8668-03907E1BED7B}" type="presOf" srcId="{159C0F7A-8B58-4E60-A92B-5ABAE192C095}" destId="{384E6FAE-E7A0-4FE0-BC51-8B7DD01FDAAF}" srcOrd="1" destOrd="0" presId="urn:microsoft.com/office/officeart/2005/8/layout/process5"/>
    <dgm:cxn modelId="{0DCCA779-83DE-4F28-9848-FD39153D9B4F}" type="presOf" srcId="{5AAB01B0-0E07-4222-98C0-044AA4992D21}" destId="{A24E5A19-F82A-4C43-93DA-86D8085BDE27}" srcOrd="0" destOrd="0" presId="urn:microsoft.com/office/officeart/2005/8/layout/process5"/>
    <dgm:cxn modelId="{D44A2784-5F76-4883-84AD-48EB0E4120B2}" type="presOf" srcId="{159C0F7A-8B58-4E60-A92B-5ABAE192C095}" destId="{20C0BF95-9AE4-498F-84A4-C5D4C02FDBFF}" srcOrd="0" destOrd="0" presId="urn:microsoft.com/office/officeart/2005/8/layout/process5"/>
    <dgm:cxn modelId="{5BBAFA8A-ACE8-4ED0-AD93-E0E434E9EB58}" type="presOf" srcId="{E5B775C8-80EA-4FF0-8B77-8C28E65A7E94}" destId="{050DBFF0-A807-479F-9A78-D981F2C11D28}" srcOrd="1" destOrd="0" presId="urn:microsoft.com/office/officeart/2005/8/layout/process5"/>
    <dgm:cxn modelId="{0A14148B-C44A-45EE-AE9A-739523DA1CCE}" srcId="{10D6CEE3-4204-4B1D-9C65-5306CD41DBF1}" destId="{6A2C92C3-E369-483E-9738-CD7EA7871C28}" srcOrd="2" destOrd="0" parTransId="{8245D1AC-BA26-457A-8544-43195C1A3994}" sibTransId="{159C0F7A-8B58-4E60-A92B-5ABAE192C095}"/>
    <dgm:cxn modelId="{40C65B8E-15FA-473A-8D1E-B18F802BAECE}" type="presOf" srcId="{6A2C92C3-E369-483E-9738-CD7EA7871C28}" destId="{9EB48E19-DFD7-4B3E-BE25-3A67EEEB1451}" srcOrd="0" destOrd="0" presId="urn:microsoft.com/office/officeart/2005/8/layout/process5"/>
    <dgm:cxn modelId="{3B881991-035E-4842-B1C7-0FC29F62CCE4}" type="presOf" srcId="{10D6CEE3-4204-4B1D-9C65-5306CD41DBF1}" destId="{4315745A-CB2B-40FE-B004-B5550DE231F0}" srcOrd="0" destOrd="0" presId="urn:microsoft.com/office/officeart/2005/8/layout/process5"/>
    <dgm:cxn modelId="{87D0BA92-B6CE-4DBD-9BF8-D04324D1AE63}" type="presOf" srcId="{62F291AF-B28D-4D11-AEF1-329C1F26759D}" destId="{349931CB-3D48-48FE-B024-AE8722245A9E}" srcOrd="0" destOrd="0" presId="urn:microsoft.com/office/officeart/2005/8/layout/process5"/>
    <dgm:cxn modelId="{6D344F93-ECCC-4088-BB62-A2C8DCD10A5E}" type="presOf" srcId="{20D5F77A-9759-4041-8D7D-F548BB1AF35C}" destId="{32D07F7C-08F1-44F2-9733-B3A1181F31B8}" srcOrd="0" destOrd="0" presId="urn:microsoft.com/office/officeart/2005/8/layout/process5"/>
    <dgm:cxn modelId="{C9FF02A4-A0F3-48BA-8543-BC3C9AB92552}" type="presOf" srcId="{38412A48-C6FD-4461-87C2-F4A22DDF3427}" destId="{D484B947-1A96-4C9F-B215-75E0349AD776}" srcOrd="0" destOrd="0" presId="urn:microsoft.com/office/officeart/2005/8/layout/process5"/>
    <dgm:cxn modelId="{62CF7CAE-AF52-4856-94C7-7F9B5B642617}" type="presOf" srcId="{3D9B5080-A5E7-4EF4-BDB3-C45229CFD513}" destId="{BBA800B3-5353-4A88-8867-78EF05DE2417}" srcOrd="0" destOrd="0" presId="urn:microsoft.com/office/officeart/2005/8/layout/process5"/>
    <dgm:cxn modelId="{08D12AB2-9DA2-409C-8088-F70EF3B2363B}" type="presOf" srcId="{5AAB01B0-0E07-4222-98C0-044AA4992D21}" destId="{78668F67-4942-4839-9A5E-71AF602FD46F}" srcOrd="1" destOrd="0" presId="urn:microsoft.com/office/officeart/2005/8/layout/process5"/>
    <dgm:cxn modelId="{7C4F75B3-204C-4FAD-B717-C503B6053743}" type="presOf" srcId="{420C8510-05E2-4650-B54E-F5F36B596DE1}" destId="{1EA84742-557F-479E-BC9E-52D967319391}" srcOrd="0" destOrd="0" presId="urn:microsoft.com/office/officeart/2005/8/layout/process5"/>
    <dgm:cxn modelId="{2F5D5DB6-050F-4EB6-9C3A-2EFF26B93DBC}" type="presOf" srcId="{7B5CD100-7010-4E44-84DA-D02B072F20A2}" destId="{B355DC67-0FE5-4BF5-ACBC-BD44DE3F568B}" srcOrd="0" destOrd="0" presId="urn:microsoft.com/office/officeart/2005/8/layout/process5"/>
    <dgm:cxn modelId="{830BB5B7-9CC9-458F-AC26-6A6CB76A49AF}" srcId="{10D6CEE3-4204-4B1D-9C65-5306CD41DBF1}" destId="{9E08704E-E778-4EDC-8BB7-D7A71B61480D}" srcOrd="9" destOrd="0" parTransId="{9D3E9DA9-4ECC-49D3-A841-79C5A7F11467}" sibTransId="{F724ABCC-9C99-4402-82A5-2C2CC18F2DAA}"/>
    <dgm:cxn modelId="{201B63BC-1E58-4617-AB31-114A1194060E}" type="presOf" srcId="{91C220BD-3D50-4D52-BFFB-865CBE2332E1}" destId="{84081CAB-CDF1-49DE-BF3E-808D1E8F04BA}" srcOrd="1" destOrd="0" presId="urn:microsoft.com/office/officeart/2005/8/layout/process5"/>
    <dgm:cxn modelId="{A0D268BE-95F2-4B3A-B832-5EE1C5085AD6}" type="presOf" srcId="{824B3EBB-833D-4D78-A5F8-1317E09459EC}" destId="{BDE11921-09DC-4EB6-AFA5-DDCFBE54BB98}" srcOrd="0" destOrd="0" presId="urn:microsoft.com/office/officeart/2005/8/layout/process5"/>
    <dgm:cxn modelId="{13D3E1C4-D186-4C67-B6F5-C65DAFAE9FDC}" type="presOf" srcId="{144931E7-F630-4779-BAB7-B9A7DB0AE655}" destId="{5937CA5A-159D-4B47-843F-A9F4B6ED1B97}" srcOrd="1" destOrd="0" presId="urn:microsoft.com/office/officeart/2005/8/layout/process5"/>
    <dgm:cxn modelId="{A1C9D5D6-D6D5-45F9-97C6-DFF546C48C7B}" type="presOf" srcId="{20D5F77A-9759-4041-8D7D-F548BB1AF35C}" destId="{E535F063-0729-4130-A608-B141CDB0AC0D}" srcOrd="1" destOrd="0" presId="urn:microsoft.com/office/officeart/2005/8/layout/process5"/>
    <dgm:cxn modelId="{471B7BDD-1626-4A33-855D-EFD5C378A66E}" srcId="{10D6CEE3-4204-4B1D-9C65-5306CD41DBF1}" destId="{824B3EBB-833D-4D78-A5F8-1317E09459EC}" srcOrd="0" destOrd="0" parTransId="{17AB41A2-C262-4B62-8FDB-A6B2B10D744B}" sibTransId="{3D9B5080-A5E7-4EF4-BDB3-C45229CFD513}"/>
    <dgm:cxn modelId="{A008BDDE-13F5-4F53-8FFA-9CF522EE5876}" type="presOf" srcId="{62F291AF-B28D-4D11-AEF1-329C1F26759D}" destId="{F2B31780-5C19-4D09-BE29-DF693C9B004D}" srcOrd="1" destOrd="0" presId="urn:microsoft.com/office/officeart/2005/8/layout/process5"/>
    <dgm:cxn modelId="{6739CFE8-893B-4C35-8162-42BB8E713490}" type="presOf" srcId="{BAACC915-CCCC-43EB-8FCC-E316D8EE01ED}" destId="{79BF2CAA-AAD5-46B2-94E1-A0B2281E1246}" srcOrd="0" destOrd="0" presId="urn:microsoft.com/office/officeart/2005/8/layout/process5"/>
    <dgm:cxn modelId="{DDA0BAE9-0301-4221-B10A-7E42EAA317FF}" srcId="{10D6CEE3-4204-4B1D-9C65-5306CD41DBF1}" destId="{BAACC915-CCCC-43EB-8FCC-E316D8EE01ED}" srcOrd="8" destOrd="0" parTransId="{030AB514-ADAC-4EAE-BF83-4E532648BF0E}" sibTransId="{5AAB01B0-0E07-4222-98C0-044AA4992D21}"/>
    <dgm:cxn modelId="{6BE90CED-08D2-4ADF-97B3-A3A06A235D97}" srcId="{10D6CEE3-4204-4B1D-9C65-5306CD41DBF1}" destId="{9702FA97-2009-4A24-8F55-FD36B4FD92ED}" srcOrd="6" destOrd="0" parTransId="{99454CFB-9E45-4603-925F-9A3C3A869F71}" sibTransId="{7B5CD100-7010-4E44-84DA-D02B072F20A2}"/>
    <dgm:cxn modelId="{13F5CBF3-4CD5-44F5-B8E7-D83AC775067E}" srcId="{10D6CEE3-4204-4B1D-9C65-5306CD41DBF1}" destId="{6B032DDE-57D3-443C-9619-6E2CFB80EF4F}" srcOrd="4" destOrd="0" parTransId="{B301B0F3-6445-4DB1-9ABE-309E36A63C00}" sibTransId="{20D5F77A-9759-4041-8D7D-F548BB1AF35C}"/>
    <dgm:cxn modelId="{3A20D089-89EA-4904-8796-1DA565DAABB4}" type="presParOf" srcId="{4315745A-CB2B-40FE-B004-B5550DE231F0}" destId="{BDE11921-09DC-4EB6-AFA5-DDCFBE54BB98}" srcOrd="0" destOrd="0" presId="urn:microsoft.com/office/officeart/2005/8/layout/process5"/>
    <dgm:cxn modelId="{1C0CFB02-C03D-4739-9D04-612630AAAAB5}" type="presParOf" srcId="{4315745A-CB2B-40FE-B004-B5550DE231F0}" destId="{BBA800B3-5353-4A88-8867-78EF05DE2417}" srcOrd="1" destOrd="0" presId="urn:microsoft.com/office/officeart/2005/8/layout/process5"/>
    <dgm:cxn modelId="{5AEC7E33-CA9E-4ECA-A635-D864A17C41F7}" type="presParOf" srcId="{BBA800B3-5353-4A88-8867-78EF05DE2417}" destId="{808D1821-D0F5-4543-AC22-9706D5C3B1E9}" srcOrd="0" destOrd="0" presId="urn:microsoft.com/office/officeart/2005/8/layout/process5"/>
    <dgm:cxn modelId="{6B8BA75F-101E-4134-9AEE-A1AEBAB0455B}" type="presParOf" srcId="{4315745A-CB2B-40FE-B004-B5550DE231F0}" destId="{CCB8CCFE-7D01-4C31-964F-EFE15C80C6E9}" srcOrd="2" destOrd="0" presId="urn:microsoft.com/office/officeart/2005/8/layout/process5"/>
    <dgm:cxn modelId="{B9302AED-2316-4756-93DB-DD4508B7DF44}" type="presParOf" srcId="{4315745A-CB2B-40FE-B004-B5550DE231F0}" destId="{5D6FA28C-5437-40FA-9FF3-48C46C11C14B}" srcOrd="3" destOrd="0" presId="urn:microsoft.com/office/officeart/2005/8/layout/process5"/>
    <dgm:cxn modelId="{62738C93-B3FE-4830-A374-9AAB51F7B9F3}" type="presParOf" srcId="{5D6FA28C-5437-40FA-9FF3-48C46C11C14B}" destId="{84081CAB-CDF1-49DE-BF3E-808D1E8F04BA}" srcOrd="0" destOrd="0" presId="urn:microsoft.com/office/officeart/2005/8/layout/process5"/>
    <dgm:cxn modelId="{84E769CF-3EA7-494B-99B4-23FB7B1B22F5}" type="presParOf" srcId="{4315745A-CB2B-40FE-B004-B5550DE231F0}" destId="{9EB48E19-DFD7-4B3E-BE25-3A67EEEB1451}" srcOrd="4" destOrd="0" presId="urn:microsoft.com/office/officeart/2005/8/layout/process5"/>
    <dgm:cxn modelId="{02CFAD55-3135-4DCF-B425-11254A9B408F}" type="presParOf" srcId="{4315745A-CB2B-40FE-B004-B5550DE231F0}" destId="{20C0BF95-9AE4-498F-84A4-C5D4C02FDBFF}" srcOrd="5" destOrd="0" presId="urn:microsoft.com/office/officeart/2005/8/layout/process5"/>
    <dgm:cxn modelId="{AB7486C7-5CEF-4D6C-A4BB-D40D1E61769C}" type="presParOf" srcId="{20C0BF95-9AE4-498F-84A4-C5D4C02FDBFF}" destId="{384E6FAE-E7A0-4FE0-BC51-8B7DD01FDAAF}" srcOrd="0" destOrd="0" presId="urn:microsoft.com/office/officeart/2005/8/layout/process5"/>
    <dgm:cxn modelId="{977D0879-9CD0-48EF-9929-A411DCACFCC4}" type="presParOf" srcId="{4315745A-CB2B-40FE-B004-B5550DE231F0}" destId="{D484B947-1A96-4C9F-B215-75E0349AD776}" srcOrd="6" destOrd="0" presId="urn:microsoft.com/office/officeart/2005/8/layout/process5"/>
    <dgm:cxn modelId="{6DADB32D-CA93-4F7C-8E02-E5C4BF3677EE}" type="presParOf" srcId="{4315745A-CB2B-40FE-B004-B5550DE231F0}" destId="{349931CB-3D48-48FE-B024-AE8722245A9E}" srcOrd="7" destOrd="0" presId="urn:microsoft.com/office/officeart/2005/8/layout/process5"/>
    <dgm:cxn modelId="{5F99A2E5-907E-45CA-9B4E-937AC03D589A}" type="presParOf" srcId="{349931CB-3D48-48FE-B024-AE8722245A9E}" destId="{F2B31780-5C19-4D09-BE29-DF693C9B004D}" srcOrd="0" destOrd="0" presId="urn:microsoft.com/office/officeart/2005/8/layout/process5"/>
    <dgm:cxn modelId="{628F9C20-B1D7-4022-AF49-2D1A27F3C81B}" type="presParOf" srcId="{4315745A-CB2B-40FE-B004-B5550DE231F0}" destId="{05EBB7B5-8849-402A-9F25-DCABC12A9032}" srcOrd="8" destOrd="0" presId="urn:microsoft.com/office/officeart/2005/8/layout/process5"/>
    <dgm:cxn modelId="{F0B7ADC2-CD13-4AD5-A127-5184483E549C}" type="presParOf" srcId="{4315745A-CB2B-40FE-B004-B5550DE231F0}" destId="{32D07F7C-08F1-44F2-9733-B3A1181F31B8}" srcOrd="9" destOrd="0" presId="urn:microsoft.com/office/officeart/2005/8/layout/process5"/>
    <dgm:cxn modelId="{4302E631-999C-4D2B-80C0-D7C0C21F02D6}" type="presParOf" srcId="{32D07F7C-08F1-44F2-9733-B3A1181F31B8}" destId="{E535F063-0729-4130-A608-B141CDB0AC0D}" srcOrd="0" destOrd="0" presId="urn:microsoft.com/office/officeart/2005/8/layout/process5"/>
    <dgm:cxn modelId="{4BEF62F0-83F6-4BCA-A7AD-1C9494CC6976}" type="presParOf" srcId="{4315745A-CB2B-40FE-B004-B5550DE231F0}" destId="{1EA84742-557F-479E-BC9E-52D967319391}" srcOrd="10" destOrd="0" presId="urn:microsoft.com/office/officeart/2005/8/layout/process5"/>
    <dgm:cxn modelId="{75B63C43-0936-493F-AA61-52E1F4571AE3}" type="presParOf" srcId="{4315745A-CB2B-40FE-B004-B5550DE231F0}" destId="{5E38AC18-478D-4F2F-8205-6305ACA18363}" srcOrd="11" destOrd="0" presId="urn:microsoft.com/office/officeart/2005/8/layout/process5"/>
    <dgm:cxn modelId="{16FFDB78-CD0A-47C9-AE49-4B708C81FBE9}" type="presParOf" srcId="{5E38AC18-478D-4F2F-8205-6305ACA18363}" destId="{050DBFF0-A807-479F-9A78-D981F2C11D28}" srcOrd="0" destOrd="0" presId="urn:microsoft.com/office/officeart/2005/8/layout/process5"/>
    <dgm:cxn modelId="{9BDCC2C9-7817-48BE-AB07-CC21535FB5C4}" type="presParOf" srcId="{4315745A-CB2B-40FE-B004-B5550DE231F0}" destId="{29AB76B2-256B-4573-9CBC-B9D6DFA5EE10}" srcOrd="12" destOrd="0" presId="urn:microsoft.com/office/officeart/2005/8/layout/process5"/>
    <dgm:cxn modelId="{53D8D123-C296-4B64-A806-4DC9DF403601}" type="presParOf" srcId="{4315745A-CB2B-40FE-B004-B5550DE231F0}" destId="{B355DC67-0FE5-4BF5-ACBC-BD44DE3F568B}" srcOrd="13" destOrd="0" presId="urn:microsoft.com/office/officeart/2005/8/layout/process5"/>
    <dgm:cxn modelId="{FCB1903E-3701-4CBF-B318-7C8106B3B390}" type="presParOf" srcId="{B355DC67-0FE5-4BF5-ACBC-BD44DE3F568B}" destId="{93947309-F5DD-4DA8-BC3D-721C90CFE864}" srcOrd="0" destOrd="0" presId="urn:microsoft.com/office/officeart/2005/8/layout/process5"/>
    <dgm:cxn modelId="{B425726A-9364-4BC4-9783-3BBBBB4BC51F}" type="presParOf" srcId="{4315745A-CB2B-40FE-B004-B5550DE231F0}" destId="{FE5C53B1-90AE-40BC-8434-B44B2FFDB210}" srcOrd="14" destOrd="0" presId="urn:microsoft.com/office/officeart/2005/8/layout/process5"/>
    <dgm:cxn modelId="{E944E956-1DA5-4EE6-B69D-D14D35440AD2}" type="presParOf" srcId="{4315745A-CB2B-40FE-B004-B5550DE231F0}" destId="{20FAE0CF-ABB2-43C1-9E88-8FE2B82E3696}" srcOrd="15" destOrd="0" presId="urn:microsoft.com/office/officeart/2005/8/layout/process5"/>
    <dgm:cxn modelId="{441358BF-EEB6-45F3-B3D6-4C401020352B}" type="presParOf" srcId="{20FAE0CF-ABB2-43C1-9E88-8FE2B82E3696}" destId="{5937CA5A-159D-4B47-843F-A9F4B6ED1B97}" srcOrd="0" destOrd="0" presId="urn:microsoft.com/office/officeart/2005/8/layout/process5"/>
    <dgm:cxn modelId="{00D496C5-C170-4EF1-888C-74ABBC8D8B36}" type="presParOf" srcId="{4315745A-CB2B-40FE-B004-B5550DE231F0}" destId="{79BF2CAA-AAD5-46B2-94E1-A0B2281E1246}" srcOrd="16" destOrd="0" presId="urn:microsoft.com/office/officeart/2005/8/layout/process5"/>
    <dgm:cxn modelId="{9CFEB94A-E48A-4AE7-BC7B-4C7D89652395}" type="presParOf" srcId="{4315745A-CB2B-40FE-B004-B5550DE231F0}" destId="{A24E5A19-F82A-4C43-93DA-86D8085BDE27}" srcOrd="17" destOrd="0" presId="urn:microsoft.com/office/officeart/2005/8/layout/process5"/>
    <dgm:cxn modelId="{7655158A-9E1E-4586-9C48-157B9164F05A}" type="presParOf" srcId="{A24E5A19-F82A-4C43-93DA-86D8085BDE27}" destId="{78668F67-4942-4839-9A5E-71AF602FD46F}" srcOrd="0" destOrd="0" presId="urn:microsoft.com/office/officeart/2005/8/layout/process5"/>
    <dgm:cxn modelId="{15B19463-F1DC-4A7C-BC84-47DAC5EB7234}" type="presParOf" srcId="{4315745A-CB2B-40FE-B004-B5550DE231F0}" destId="{85A9A0C4-5615-4BE6-A131-CF4B3BC3FD40}"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A376DC-4FCB-4F96-991A-385866AEA197}" type="doc">
      <dgm:prSet loTypeId="urn:microsoft.com/office/officeart/2005/8/layout/list1" loCatId="list" qsTypeId="urn:microsoft.com/office/officeart/2005/8/quickstyle/simple3" qsCatId="simple" csTypeId="urn:microsoft.com/office/officeart/2005/8/colors/colorful4" csCatId="colorful"/>
      <dgm:spPr/>
      <dgm:t>
        <a:bodyPr/>
        <a:lstStyle/>
        <a:p>
          <a:endParaRPr lang="en-US"/>
        </a:p>
      </dgm:t>
    </dgm:pt>
    <dgm:pt modelId="{B85039B0-4121-4BAB-952B-BFBD8E5B7B46}">
      <dgm:prSet/>
      <dgm:spPr/>
      <dgm:t>
        <a:bodyPr/>
        <a:lstStyle/>
        <a:p>
          <a:r>
            <a:rPr lang="en-GB" baseline="0"/>
            <a:t>Gov. Agencies</a:t>
          </a:r>
          <a:endParaRPr lang="en-US"/>
        </a:p>
      </dgm:t>
    </dgm:pt>
    <dgm:pt modelId="{E7050858-FB3B-422D-BB0F-C5F33ABF2FEB}" type="parTrans" cxnId="{F4D483B6-565D-46EA-B27C-5DC25137EBC8}">
      <dgm:prSet/>
      <dgm:spPr/>
      <dgm:t>
        <a:bodyPr/>
        <a:lstStyle/>
        <a:p>
          <a:endParaRPr lang="en-US"/>
        </a:p>
      </dgm:t>
    </dgm:pt>
    <dgm:pt modelId="{8F782612-9DAE-4137-8543-9A6884B2F2DE}" type="sibTrans" cxnId="{F4D483B6-565D-46EA-B27C-5DC25137EBC8}">
      <dgm:prSet/>
      <dgm:spPr/>
      <dgm:t>
        <a:bodyPr/>
        <a:lstStyle/>
        <a:p>
          <a:endParaRPr lang="en-US"/>
        </a:p>
      </dgm:t>
    </dgm:pt>
    <dgm:pt modelId="{4982D296-4FA5-48C6-927C-F8BC9A85D193}">
      <dgm:prSet/>
      <dgm:spPr/>
      <dgm:t>
        <a:bodyPr/>
        <a:lstStyle/>
        <a:p>
          <a:r>
            <a:rPr lang="en-GB" baseline="0"/>
            <a:t>Academic Instituitions</a:t>
          </a:r>
          <a:endParaRPr lang="en-US"/>
        </a:p>
      </dgm:t>
    </dgm:pt>
    <dgm:pt modelId="{7CBDF704-7A0B-4241-8AFA-873A713832C6}" type="parTrans" cxnId="{97F38C06-BAF1-40AD-B2F8-673BFACC19FE}">
      <dgm:prSet/>
      <dgm:spPr/>
      <dgm:t>
        <a:bodyPr/>
        <a:lstStyle/>
        <a:p>
          <a:endParaRPr lang="en-US"/>
        </a:p>
      </dgm:t>
    </dgm:pt>
    <dgm:pt modelId="{10257D92-D75F-42A0-A242-FC31EEBC6CDD}" type="sibTrans" cxnId="{97F38C06-BAF1-40AD-B2F8-673BFACC19FE}">
      <dgm:prSet/>
      <dgm:spPr/>
      <dgm:t>
        <a:bodyPr/>
        <a:lstStyle/>
        <a:p>
          <a:endParaRPr lang="en-US"/>
        </a:p>
      </dgm:t>
    </dgm:pt>
    <dgm:pt modelId="{C2963C44-D15B-464A-AF33-18D5591D2564}">
      <dgm:prSet/>
      <dgm:spPr/>
      <dgm:t>
        <a:bodyPr/>
        <a:lstStyle/>
        <a:p>
          <a:r>
            <a:rPr lang="en-GB" baseline="0"/>
            <a:t>Private foundations</a:t>
          </a:r>
          <a:endParaRPr lang="en-US"/>
        </a:p>
      </dgm:t>
    </dgm:pt>
    <dgm:pt modelId="{42D2E444-3C4F-4CCA-BCD9-CF6DA3C8D81A}" type="parTrans" cxnId="{82906459-3D2B-4BF9-9C8D-207630F334F1}">
      <dgm:prSet/>
      <dgm:spPr/>
      <dgm:t>
        <a:bodyPr/>
        <a:lstStyle/>
        <a:p>
          <a:endParaRPr lang="en-US"/>
        </a:p>
      </dgm:t>
    </dgm:pt>
    <dgm:pt modelId="{126729D7-66BF-465A-91F3-C6B38474D01C}" type="sibTrans" cxnId="{82906459-3D2B-4BF9-9C8D-207630F334F1}">
      <dgm:prSet/>
      <dgm:spPr/>
      <dgm:t>
        <a:bodyPr/>
        <a:lstStyle/>
        <a:p>
          <a:endParaRPr lang="en-US"/>
        </a:p>
      </dgm:t>
    </dgm:pt>
    <dgm:pt modelId="{BEDF55F3-BEE5-4F0A-AF9D-B2DC2F4DD808}">
      <dgm:prSet/>
      <dgm:spPr/>
      <dgm:t>
        <a:bodyPr/>
        <a:lstStyle/>
        <a:p>
          <a:r>
            <a:rPr lang="en-GB" baseline="0"/>
            <a:t>Biotech &amp; Pharma companies</a:t>
          </a:r>
          <a:endParaRPr lang="en-US"/>
        </a:p>
      </dgm:t>
    </dgm:pt>
    <dgm:pt modelId="{8D54D008-38B9-4E6F-9FC3-1A96E1D7DBBD}" type="parTrans" cxnId="{98D176B8-04EC-4C1A-8F73-E1CDAC3512E6}">
      <dgm:prSet/>
      <dgm:spPr/>
      <dgm:t>
        <a:bodyPr/>
        <a:lstStyle/>
        <a:p>
          <a:endParaRPr lang="en-US"/>
        </a:p>
      </dgm:t>
    </dgm:pt>
    <dgm:pt modelId="{8312FA30-F13E-4BDE-A7F3-E9BA1DCF6830}" type="sibTrans" cxnId="{98D176B8-04EC-4C1A-8F73-E1CDAC3512E6}">
      <dgm:prSet/>
      <dgm:spPr/>
      <dgm:t>
        <a:bodyPr/>
        <a:lstStyle/>
        <a:p>
          <a:endParaRPr lang="en-US"/>
        </a:p>
      </dgm:t>
    </dgm:pt>
    <dgm:pt modelId="{4B7A3CBB-D228-425F-AE76-DD6830469AB4}">
      <dgm:prSet/>
      <dgm:spPr/>
      <dgm:t>
        <a:bodyPr/>
        <a:lstStyle/>
        <a:p>
          <a:r>
            <a:rPr lang="en-GB" baseline="0"/>
            <a:t>Investment firms</a:t>
          </a:r>
          <a:endParaRPr lang="en-US"/>
        </a:p>
      </dgm:t>
    </dgm:pt>
    <dgm:pt modelId="{6EA4FEC3-5A5E-4062-B20B-0490EADE433E}" type="parTrans" cxnId="{D7DD74CD-F122-411E-B158-E35F432A2324}">
      <dgm:prSet/>
      <dgm:spPr/>
      <dgm:t>
        <a:bodyPr/>
        <a:lstStyle/>
        <a:p>
          <a:endParaRPr lang="en-US"/>
        </a:p>
      </dgm:t>
    </dgm:pt>
    <dgm:pt modelId="{4D759CA8-4EFE-45E7-8A87-EBDC93ECEA50}" type="sibTrans" cxnId="{D7DD74CD-F122-411E-B158-E35F432A2324}">
      <dgm:prSet/>
      <dgm:spPr/>
      <dgm:t>
        <a:bodyPr/>
        <a:lstStyle/>
        <a:p>
          <a:endParaRPr lang="en-US"/>
        </a:p>
      </dgm:t>
    </dgm:pt>
    <dgm:pt modelId="{EC0717F9-DC66-4E33-B088-1E0C66A39DAE}">
      <dgm:prSet/>
      <dgm:spPr/>
      <dgm:t>
        <a:bodyPr/>
        <a:lstStyle/>
        <a:p>
          <a:r>
            <a:rPr lang="en-GB" baseline="0"/>
            <a:t>Industry associations</a:t>
          </a:r>
          <a:endParaRPr lang="en-US"/>
        </a:p>
      </dgm:t>
    </dgm:pt>
    <dgm:pt modelId="{A82586A4-1C3E-4533-84E9-01C7833208CD}" type="parTrans" cxnId="{B193546A-0D9C-4271-8FF0-B690789C140A}">
      <dgm:prSet/>
      <dgm:spPr/>
      <dgm:t>
        <a:bodyPr/>
        <a:lstStyle/>
        <a:p>
          <a:endParaRPr lang="en-US"/>
        </a:p>
      </dgm:t>
    </dgm:pt>
    <dgm:pt modelId="{CC93D867-C3FE-46A1-BE78-30F5FC4455E0}" type="sibTrans" cxnId="{B193546A-0D9C-4271-8FF0-B690789C140A}">
      <dgm:prSet/>
      <dgm:spPr/>
      <dgm:t>
        <a:bodyPr/>
        <a:lstStyle/>
        <a:p>
          <a:endParaRPr lang="en-US"/>
        </a:p>
      </dgm:t>
    </dgm:pt>
    <dgm:pt modelId="{A00C88F2-BB46-4739-9722-9A814CA7186C}">
      <dgm:prSet/>
      <dgm:spPr/>
      <dgm:t>
        <a:bodyPr/>
        <a:lstStyle/>
        <a:p>
          <a:r>
            <a:rPr lang="en-GB" baseline="0"/>
            <a:t>Patient advocacy group</a:t>
          </a:r>
          <a:endParaRPr lang="en-US"/>
        </a:p>
      </dgm:t>
    </dgm:pt>
    <dgm:pt modelId="{C0810169-D7EC-49B6-92FF-C1C4855F20A4}" type="parTrans" cxnId="{CB79E3EE-61EC-46A0-95F7-E5ED5B69982E}">
      <dgm:prSet/>
      <dgm:spPr/>
      <dgm:t>
        <a:bodyPr/>
        <a:lstStyle/>
        <a:p>
          <a:endParaRPr lang="en-US"/>
        </a:p>
      </dgm:t>
    </dgm:pt>
    <dgm:pt modelId="{958C0A9A-15F2-4404-8680-E85B230FB9DE}" type="sibTrans" cxnId="{CB79E3EE-61EC-46A0-95F7-E5ED5B69982E}">
      <dgm:prSet/>
      <dgm:spPr/>
      <dgm:t>
        <a:bodyPr/>
        <a:lstStyle/>
        <a:p>
          <a:endParaRPr lang="en-US"/>
        </a:p>
      </dgm:t>
    </dgm:pt>
    <dgm:pt modelId="{361ECFCE-DA3F-435B-9871-5D2A486DD6D9}" type="pres">
      <dgm:prSet presAssocID="{4CA376DC-4FCB-4F96-991A-385866AEA197}" presName="linear" presStyleCnt="0">
        <dgm:presLayoutVars>
          <dgm:dir/>
          <dgm:animLvl val="lvl"/>
          <dgm:resizeHandles val="exact"/>
        </dgm:presLayoutVars>
      </dgm:prSet>
      <dgm:spPr/>
    </dgm:pt>
    <dgm:pt modelId="{B23909FD-629A-4C90-AFA3-B15DFEB17A9A}" type="pres">
      <dgm:prSet presAssocID="{B85039B0-4121-4BAB-952B-BFBD8E5B7B46}" presName="parentLin" presStyleCnt="0"/>
      <dgm:spPr/>
    </dgm:pt>
    <dgm:pt modelId="{86DADD83-3CB6-42F1-B7F2-DB93D2F1B537}" type="pres">
      <dgm:prSet presAssocID="{B85039B0-4121-4BAB-952B-BFBD8E5B7B46}" presName="parentLeftMargin" presStyleLbl="node1" presStyleIdx="0" presStyleCnt="7"/>
      <dgm:spPr/>
    </dgm:pt>
    <dgm:pt modelId="{988DF814-C3BF-4758-BC33-6F01E02305A8}" type="pres">
      <dgm:prSet presAssocID="{B85039B0-4121-4BAB-952B-BFBD8E5B7B46}" presName="parentText" presStyleLbl="node1" presStyleIdx="0" presStyleCnt="7">
        <dgm:presLayoutVars>
          <dgm:chMax val="0"/>
          <dgm:bulletEnabled val="1"/>
        </dgm:presLayoutVars>
      </dgm:prSet>
      <dgm:spPr/>
    </dgm:pt>
    <dgm:pt modelId="{CFDE5BF1-7E04-4364-BA76-1A5D0573E361}" type="pres">
      <dgm:prSet presAssocID="{B85039B0-4121-4BAB-952B-BFBD8E5B7B46}" presName="negativeSpace" presStyleCnt="0"/>
      <dgm:spPr/>
    </dgm:pt>
    <dgm:pt modelId="{B1BCEB8C-79FB-4A14-802B-4A1EFD1C5500}" type="pres">
      <dgm:prSet presAssocID="{B85039B0-4121-4BAB-952B-BFBD8E5B7B46}" presName="childText" presStyleLbl="conFgAcc1" presStyleIdx="0" presStyleCnt="7">
        <dgm:presLayoutVars>
          <dgm:bulletEnabled val="1"/>
        </dgm:presLayoutVars>
      </dgm:prSet>
      <dgm:spPr/>
    </dgm:pt>
    <dgm:pt modelId="{71B51C22-EA7B-4F77-B831-DFD4ED5256C6}" type="pres">
      <dgm:prSet presAssocID="{8F782612-9DAE-4137-8543-9A6884B2F2DE}" presName="spaceBetweenRectangles" presStyleCnt="0"/>
      <dgm:spPr/>
    </dgm:pt>
    <dgm:pt modelId="{ABBF7404-235E-44ED-86C0-DA978568FE82}" type="pres">
      <dgm:prSet presAssocID="{4982D296-4FA5-48C6-927C-F8BC9A85D193}" presName="parentLin" presStyleCnt="0"/>
      <dgm:spPr/>
    </dgm:pt>
    <dgm:pt modelId="{6C9C2A21-8C88-4130-9EED-446B4CFD7E32}" type="pres">
      <dgm:prSet presAssocID="{4982D296-4FA5-48C6-927C-F8BC9A85D193}" presName="parentLeftMargin" presStyleLbl="node1" presStyleIdx="0" presStyleCnt="7"/>
      <dgm:spPr/>
    </dgm:pt>
    <dgm:pt modelId="{269286A6-1F48-4D0F-8FDF-A9FD4B371497}" type="pres">
      <dgm:prSet presAssocID="{4982D296-4FA5-48C6-927C-F8BC9A85D193}" presName="parentText" presStyleLbl="node1" presStyleIdx="1" presStyleCnt="7">
        <dgm:presLayoutVars>
          <dgm:chMax val="0"/>
          <dgm:bulletEnabled val="1"/>
        </dgm:presLayoutVars>
      </dgm:prSet>
      <dgm:spPr/>
    </dgm:pt>
    <dgm:pt modelId="{9CDEE570-247C-449A-BEE0-6E7771428624}" type="pres">
      <dgm:prSet presAssocID="{4982D296-4FA5-48C6-927C-F8BC9A85D193}" presName="negativeSpace" presStyleCnt="0"/>
      <dgm:spPr/>
    </dgm:pt>
    <dgm:pt modelId="{6E37CED5-B225-4144-ADC2-E199FE55FBA9}" type="pres">
      <dgm:prSet presAssocID="{4982D296-4FA5-48C6-927C-F8BC9A85D193}" presName="childText" presStyleLbl="conFgAcc1" presStyleIdx="1" presStyleCnt="7">
        <dgm:presLayoutVars>
          <dgm:bulletEnabled val="1"/>
        </dgm:presLayoutVars>
      </dgm:prSet>
      <dgm:spPr/>
    </dgm:pt>
    <dgm:pt modelId="{AFA58D4F-575E-4C04-AC2F-6332B90DCD99}" type="pres">
      <dgm:prSet presAssocID="{10257D92-D75F-42A0-A242-FC31EEBC6CDD}" presName="spaceBetweenRectangles" presStyleCnt="0"/>
      <dgm:spPr/>
    </dgm:pt>
    <dgm:pt modelId="{E9B81118-3808-41EB-B5FE-A67A19D888DD}" type="pres">
      <dgm:prSet presAssocID="{C2963C44-D15B-464A-AF33-18D5591D2564}" presName="parentLin" presStyleCnt="0"/>
      <dgm:spPr/>
    </dgm:pt>
    <dgm:pt modelId="{93B0CAA2-20E7-4B46-B0B0-24EB69893E7B}" type="pres">
      <dgm:prSet presAssocID="{C2963C44-D15B-464A-AF33-18D5591D2564}" presName="parentLeftMargin" presStyleLbl="node1" presStyleIdx="1" presStyleCnt="7"/>
      <dgm:spPr/>
    </dgm:pt>
    <dgm:pt modelId="{95AD6A8E-3CC0-444C-95A6-45407EE4D1AE}" type="pres">
      <dgm:prSet presAssocID="{C2963C44-D15B-464A-AF33-18D5591D2564}" presName="parentText" presStyleLbl="node1" presStyleIdx="2" presStyleCnt="7">
        <dgm:presLayoutVars>
          <dgm:chMax val="0"/>
          <dgm:bulletEnabled val="1"/>
        </dgm:presLayoutVars>
      </dgm:prSet>
      <dgm:spPr/>
    </dgm:pt>
    <dgm:pt modelId="{9CD6CAD6-CC15-4941-8C20-4D153A98A882}" type="pres">
      <dgm:prSet presAssocID="{C2963C44-D15B-464A-AF33-18D5591D2564}" presName="negativeSpace" presStyleCnt="0"/>
      <dgm:spPr/>
    </dgm:pt>
    <dgm:pt modelId="{74896C28-24B3-445A-A34B-E88B3CC3CFE3}" type="pres">
      <dgm:prSet presAssocID="{C2963C44-D15B-464A-AF33-18D5591D2564}" presName="childText" presStyleLbl="conFgAcc1" presStyleIdx="2" presStyleCnt="7">
        <dgm:presLayoutVars>
          <dgm:bulletEnabled val="1"/>
        </dgm:presLayoutVars>
      </dgm:prSet>
      <dgm:spPr/>
    </dgm:pt>
    <dgm:pt modelId="{737C4059-781A-411D-B950-627E0BA5A07D}" type="pres">
      <dgm:prSet presAssocID="{126729D7-66BF-465A-91F3-C6B38474D01C}" presName="spaceBetweenRectangles" presStyleCnt="0"/>
      <dgm:spPr/>
    </dgm:pt>
    <dgm:pt modelId="{9BCBA855-0112-4124-AF21-64F747AE546C}" type="pres">
      <dgm:prSet presAssocID="{BEDF55F3-BEE5-4F0A-AF9D-B2DC2F4DD808}" presName="parentLin" presStyleCnt="0"/>
      <dgm:spPr/>
    </dgm:pt>
    <dgm:pt modelId="{9820549C-23AF-4AF3-81EA-333D44898771}" type="pres">
      <dgm:prSet presAssocID="{BEDF55F3-BEE5-4F0A-AF9D-B2DC2F4DD808}" presName="parentLeftMargin" presStyleLbl="node1" presStyleIdx="2" presStyleCnt="7"/>
      <dgm:spPr/>
    </dgm:pt>
    <dgm:pt modelId="{01AA0599-3ECF-47F7-9029-138E015EE747}" type="pres">
      <dgm:prSet presAssocID="{BEDF55F3-BEE5-4F0A-AF9D-B2DC2F4DD808}" presName="parentText" presStyleLbl="node1" presStyleIdx="3" presStyleCnt="7">
        <dgm:presLayoutVars>
          <dgm:chMax val="0"/>
          <dgm:bulletEnabled val="1"/>
        </dgm:presLayoutVars>
      </dgm:prSet>
      <dgm:spPr/>
    </dgm:pt>
    <dgm:pt modelId="{7C8CA641-FC9D-479E-BE18-045141B107C0}" type="pres">
      <dgm:prSet presAssocID="{BEDF55F3-BEE5-4F0A-AF9D-B2DC2F4DD808}" presName="negativeSpace" presStyleCnt="0"/>
      <dgm:spPr/>
    </dgm:pt>
    <dgm:pt modelId="{FF22C493-08BF-413E-9D51-44EB11098727}" type="pres">
      <dgm:prSet presAssocID="{BEDF55F3-BEE5-4F0A-AF9D-B2DC2F4DD808}" presName="childText" presStyleLbl="conFgAcc1" presStyleIdx="3" presStyleCnt="7">
        <dgm:presLayoutVars>
          <dgm:bulletEnabled val="1"/>
        </dgm:presLayoutVars>
      </dgm:prSet>
      <dgm:spPr/>
    </dgm:pt>
    <dgm:pt modelId="{B1AC1FBB-4E6D-4854-9BA8-123A4D5CE63B}" type="pres">
      <dgm:prSet presAssocID="{8312FA30-F13E-4BDE-A7F3-E9BA1DCF6830}" presName="spaceBetweenRectangles" presStyleCnt="0"/>
      <dgm:spPr/>
    </dgm:pt>
    <dgm:pt modelId="{D5B1ECE4-2016-40AE-9579-662859F33FE3}" type="pres">
      <dgm:prSet presAssocID="{4B7A3CBB-D228-425F-AE76-DD6830469AB4}" presName="parentLin" presStyleCnt="0"/>
      <dgm:spPr/>
    </dgm:pt>
    <dgm:pt modelId="{44BB6897-DBF0-4491-AC25-BCC750013EF6}" type="pres">
      <dgm:prSet presAssocID="{4B7A3CBB-D228-425F-AE76-DD6830469AB4}" presName="parentLeftMargin" presStyleLbl="node1" presStyleIdx="3" presStyleCnt="7"/>
      <dgm:spPr/>
    </dgm:pt>
    <dgm:pt modelId="{63C56535-BC44-4694-9F70-0332A337C916}" type="pres">
      <dgm:prSet presAssocID="{4B7A3CBB-D228-425F-AE76-DD6830469AB4}" presName="parentText" presStyleLbl="node1" presStyleIdx="4" presStyleCnt="7">
        <dgm:presLayoutVars>
          <dgm:chMax val="0"/>
          <dgm:bulletEnabled val="1"/>
        </dgm:presLayoutVars>
      </dgm:prSet>
      <dgm:spPr/>
    </dgm:pt>
    <dgm:pt modelId="{1B519840-ED42-4934-A4CD-E36CC9C0C188}" type="pres">
      <dgm:prSet presAssocID="{4B7A3CBB-D228-425F-AE76-DD6830469AB4}" presName="negativeSpace" presStyleCnt="0"/>
      <dgm:spPr/>
    </dgm:pt>
    <dgm:pt modelId="{BE4A5285-BBCC-41A6-A6AA-74A1D0CF5ED7}" type="pres">
      <dgm:prSet presAssocID="{4B7A3CBB-D228-425F-AE76-DD6830469AB4}" presName="childText" presStyleLbl="conFgAcc1" presStyleIdx="4" presStyleCnt="7">
        <dgm:presLayoutVars>
          <dgm:bulletEnabled val="1"/>
        </dgm:presLayoutVars>
      </dgm:prSet>
      <dgm:spPr/>
    </dgm:pt>
    <dgm:pt modelId="{425C5975-9CC0-4BE8-96E6-14AB801730B0}" type="pres">
      <dgm:prSet presAssocID="{4D759CA8-4EFE-45E7-8A87-EBDC93ECEA50}" presName="spaceBetweenRectangles" presStyleCnt="0"/>
      <dgm:spPr/>
    </dgm:pt>
    <dgm:pt modelId="{269AF045-CD98-4E4A-9C8F-AC5EAB3262C6}" type="pres">
      <dgm:prSet presAssocID="{EC0717F9-DC66-4E33-B088-1E0C66A39DAE}" presName="parentLin" presStyleCnt="0"/>
      <dgm:spPr/>
    </dgm:pt>
    <dgm:pt modelId="{99A002BA-3BB2-43C3-86BD-B892094CDC71}" type="pres">
      <dgm:prSet presAssocID="{EC0717F9-DC66-4E33-B088-1E0C66A39DAE}" presName="parentLeftMargin" presStyleLbl="node1" presStyleIdx="4" presStyleCnt="7"/>
      <dgm:spPr/>
    </dgm:pt>
    <dgm:pt modelId="{19B8FDFA-CC1F-41DC-B63A-AFEF19A09279}" type="pres">
      <dgm:prSet presAssocID="{EC0717F9-DC66-4E33-B088-1E0C66A39DAE}" presName="parentText" presStyleLbl="node1" presStyleIdx="5" presStyleCnt="7">
        <dgm:presLayoutVars>
          <dgm:chMax val="0"/>
          <dgm:bulletEnabled val="1"/>
        </dgm:presLayoutVars>
      </dgm:prSet>
      <dgm:spPr/>
    </dgm:pt>
    <dgm:pt modelId="{014478E7-2471-430F-8597-B18DFD03E601}" type="pres">
      <dgm:prSet presAssocID="{EC0717F9-DC66-4E33-B088-1E0C66A39DAE}" presName="negativeSpace" presStyleCnt="0"/>
      <dgm:spPr/>
    </dgm:pt>
    <dgm:pt modelId="{40F5A979-A8B1-4EAC-BBEF-592DECD29DE0}" type="pres">
      <dgm:prSet presAssocID="{EC0717F9-DC66-4E33-B088-1E0C66A39DAE}" presName="childText" presStyleLbl="conFgAcc1" presStyleIdx="5" presStyleCnt="7">
        <dgm:presLayoutVars>
          <dgm:bulletEnabled val="1"/>
        </dgm:presLayoutVars>
      </dgm:prSet>
      <dgm:spPr/>
    </dgm:pt>
    <dgm:pt modelId="{632F7915-A715-486B-BC0C-3D64921E9784}" type="pres">
      <dgm:prSet presAssocID="{CC93D867-C3FE-46A1-BE78-30F5FC4455E0}" presName="spaceBetweenRectangles" presStyleCnt="0"/>
      <dgm:spPr/>
    </dgm:pt>
    <dgm:pt modelId="{7D2FD4F4-E2D0-42B3-ACF9-4B988BCD4BB4}" type="pres">
      <dgm:prSet presAssocID="{A00C88F2-BB46-4739-9722-9A814CA7186C}" presName="parentLin" presStyleCnt="0"/>
      <dgm:spPr/>
    </dgm:pt>
    <dgm:pt modelId="{F23D2EE6-9BF1-4479-93DC-60CB92B219A8}" type="pres">
      <dgm:prSet presAssocID="{A00C88F2-BB46-4739-9722-9A814CA7186C}" presName="parentLeftMargin" presStyleLbl="node1" presStyleIdx="5" presStyleCnt="7"/>
      <dgm:spPr/>
    </dgm:pt>
    <dgm:pt modelId="{972036C7-19D7-4819-8DFC-B4DE64377780}" type="pres">
      <dgm:prSet presAssocID="{A00C88F2-BB46-4739-9722-9A814CA7186C}" presName="parentText" presStyleLbl="node1" presStyleIdx="6" presStyleCnt="7">
        <dgm:presLayoutVars>
          <dgm:chMax val="0"/>
          <dgm:bulletEnabled val="1"/>
        </dgm:presLayoutVars>
      </dgm:prSet>
      <dgm:spPr/>
    </dgm:pt>
    <dgm:pt modelId="{69B559CF-4596-416D-93ED-E6CCA91741EA}" type="pres">
      <dgm:prSet presAssocID="{A00C88F2-BB46-4739-9722-9A814CA7186C}" presName="negativeSpace" presStyleCnt="0"/>
      <dgm:spPr/>
    </dgm:pt>
    <dgm:pt modelId="{090BB2E3-A3AA-4995-BE25-2410B35B63CC}" type="pres">
      <dgm:prSet presAssocID="{A00C88F2-BB46-4739-9722-9A814CA7186C}" presName="childText" presStyleLbl="conFgAcc1" presStyleIdx="6" presStyleCnt="7">
        <dgm:presLayoutVars>
          <dgm:bulletEnabled val="1"/>
        </dgm:presLayoutVars>
      </dgm:prSet>
      <dgm:spPr/>
    </dgm:pt>
  </dgm:ptLst>
  <dgm:cxnLst>
    <dgm:cxn modelId="{97F38C06-BAF1-40AD-B2F8-673BFACC19FE}" srcId="{4CA376DC-4FCB-4F96-991A-385866AEA197}" destId="{4982D296-4FA5-48C6-927C-F8BC9A85D193}" srcOrd="1" destOrd="0" parTransId="{7CBDF704-7A0B-4241-8AFA-873A713832C6}" sibTransId="{10257D92-D75F-42A0-A242-FC31EEBC6CDD}"/>
    <dgm:cxn modelId="{1124AF22-F458-4A00-99EE-AEF56555434F}" type="presOf" srcId="{A00C88F2-BB46-4739-9722-9A814CA7186C}" destId="{F23D2EE6-9BF1-4479-93DC-60CB92B219A8}" srcOrd="0" destOrd="0" presId="urn:microsoft.com/office/officeart/2005/8/layout/list1"/>
    <dgm:cxn modelId="{C25A6A24-D919-4047-B076-D008AD40377D}" type="presOf" srcId="{C2963C44-D15B-464A-AF33-18D5591D2564}" destId="{93B0CAA2-20E7-4B46-B0B0-24EB69893E7B}" srcOrd="0" destOrd="0" presId="urn:microsoft.com/office/officeart/2005/8/layout/list1"/>
    <dgm:cxn modelId="{625A4F2A-FC21-43E7-8869-81205FD42123}" type="presOf" srcId="{4CA376DC-4FCB-4F96-991A-385866AEA197}" destId="{361ECFCE-DA3F-435B-9871-5D2A486DD6D9}" srcOrd="0" destOrd="0" presId="urn:microsoft.com/office/officeart/2005/8/layout/list1"/>
    <dgm:cxn modelId="{EF38AD48-AD8F-4F14-B0FE-B021DB431D95}" type="presOf" srcId="{BEDF55F3-BEE5-4F0A-AF9D-B2DC2F4DD808}" destId="{01AA0599-3ECF-47F7-9029-138E015EE747}" srcOrd="1" destOrd="0" presId="urn:microsoft.com/office/officeart/2005/8/layout/list1"/>
    <dgm:cxn modelId="{B193546A-0D9C-4271-8FF0-B690789C140A}" srcId="{4CA376DC-4FCB-4F96-991A-385866AEA197}" destId="{EC0717F9-DC66-4E33-B088-1E0C66A39DAE}" srcOrd="5" destOrd="0" parTransId="{A82586A4-1C3E-4533-84E9-01C7833208CD}" sibTransId="{CC93D867-C3FE-46A1-BE78-30F5FC4455E0}"/>
    <dgm:cxn modelId="{E9E75057-4554-49E5-8FBF-DB77F1856252}" type="presOf" srcId="{4B7A3CBB-D228-425F-AE76-DD6830469AB4}" destId="{63C56535-BC44-4694-9F70-0332A337C916}" srcOrd="1" destOrd="0" presId="urn:microsoft.com/office/officeart/2005/8/layout/list1"/>
    <dgm:cxn modelId="{82906459-3D2B-4BF9-9C8D-207630F334F1}" srcId="{4CA376DC-4FCB-4F96-991A-385866AEA197}" destId="{C2963C44-D15B-464A-AF33-18D5591D2564}" srcOrd="2" destOrd="0" parTransId="{42D2E444-3C4F-4CCA-BCD9-CF6DA3C8D81A}" sibTransId="{126729D7-66BF-465A-91F3-C6B38474D01C}"/>
    <dgm:cxn modelId="{C4687591-EA79-4F47-BE48-CBBD987EDF31}" type="presOf" srcId="{4B7A3CBB-D228-425F-AE76-DD6830469AB4}" destId="{44BB6897-DBF0-4491-AC25-BCC750013EF6}" srcOrd="0" destOrd="0" presId="urn:microsoft.com/office/officeart/2005/8/layout/list1"/>
    <dgm:cxn modelId="{C5562797-47AE-42D9-80B2-D8F1599AE00B}" type="presOf" srcId="{C2963C44-D15B-464A-AF33-18D5591D2564}" destId="{95AD6A8E-3CC0-444C-95A6-45407EE4D1AE}" srcOrd="1" destOrd="0" presId="urn:microsoft.com/office/officeart/2005/8/layout/list1"/>
    <dgm:cxn modelId="{EFB88AB0-2D30-464B-955C-49014BA15DCC}" type="presOf" srcId="{4982D296-4FA5-48C6-927C-F8BC9A85D193}" destId="{269286A6-1F48-4D0F-8FDF-A9FD4B371497}" srcOrd="1" destOrd="0" presId="urn:microsoft.com/office/officeart/2005/8/layout/list1"/>
    <dgm:cxn modelId="{DEE046B4-EC5A-4091-8488-DBC9991EE12E}" type="presOf" srcId="{BEDF55F3-BEE5-4F0A-AF9D-B2DC2F4DD808}" destId="{9820549C-23AF-4AF3-81EA-333D44898771}" srcOrd="0" destOrd="0" presId="urn:microsoft.com/office/officeart/2005/8/layout/list1"/>
    <dgm:cxn modelId="{F4D483B6-565D-46EA-B27C-5DC25137EBC8}" srcId="{4CA376DC-4FCB-4F96-991A-385866AEA197}" destId="{B85039B0-4121-4BAB-952B-BFBD8E5B7B46}" srcOrd="0" destOrd="0" parTransId="{E7050858-FB3B-422D-BB0F-C5F33ABF2FEB}" sibTransId="{8F782612-9DAE-4137-8543-9A6884B2F2DE}"/>
    <dgm:cxn modelId="{98D176B8-04EC-4C1A-8F73-E1CDAC3512E6}" srcId="{4CA376DC-4FCB-4F96-991A-385866AEA197}" destId="{BEDF55F3-BEE5-4F0A-AF9D-B2DC2F4DD808}" srcOrd="3" destOrd="0" parTransId="{8D54D008-38B9-4E6F-9FC3-1A96E1D7DBBD}" sibTransId="{8312FA30-F13E-4BDE-A7F3-E9BA1DCF6830}"/>
    <dgm:cxn modelId="{943C23C8-BB43-455A-B559-7553D1F7A804}" type="presOf" srcId="{EC0717F9-DC66-4E33-B088-1E0C66A39DAE}" destId="{99A002BA-3BB2-43C3-86BD-B892094CDC71}" srcOrd="0" destOrd="0" presId="urn:microsoft.com/office/officeart/2005/8/layout/list1"/>
    <dgm:cxn modelId="{D7DD74CD-F122-411E-B158-E35F432A2324}" srcId="{4CA376DC-4FCB-4F96-991A-385866AEA197}" destId="{4B7A3CBB-D228-425F-AE76-DD6830469AB4}" srcOrd="4" destOrd="0" parTransId="{6EA4FEC3-5A5E-4062-B20B-0490EADE433E}" sibTransId="{4D759CA8-4EFE-45E7-8A87-EBDC93ECEA50}"/>
    <dgm:cxn modelId="{B8CCF3CF-733B-4D7A-B271-EF775A7C68CB}" type="presOf" srcId="{B85039B0-4121-4BAB-952B-BFBD8E5B7B46}" destId="{988DF814-C3BF-4758-BC33-6F01E02305A8}" srcOrd="1" destOrd="0" presId="urn:microsoft.com/office/officeart/2005/8/layout/list1"/>
    <dgm:cxn modelId="{57C623D1-BBFD-403B-9150-043BB95F980B}" type="presOf" srcId="{4982D296-4FA5-48C6-927C-F8BC9A85D193}" destId="{6C9C2A21-8C88-4130-9EED-446B4CFD7E32}" srcOrd="0" destOrd="0" presId="urn:microsoft.com/office/officeart/2005/8/layout/list1"/>
    <dgm:cxn modelId="{EA3A0AEC-DFE2-481E-8854-091D4925CCFA}" type="presOf" srcId="{B85039B0-4121-4BAB-952B-BFBD8E5B7B46}" destId="{86DADD83-3CB6-42F1-B7F2-DB93D2F1B537}" srcOrd="0" destOrd="0" presId="urn:microsoft.com/office/officeart/2005/8/layout/list1"/>
    <dgm:cxn modelId="{CB79E3EE-61EC-46A0-95F7-E5ED5B69982E}" srcId="{4CA376DC-4FCB-4F96-991A-385866AEA197}" destId="{A00C88F2-BB46-4739-9722-9A814CA7186C}" srcOrd="6" destOrd="0" parTransId="{C0810169-D7EC-49B6-92FF-C1C4855F20A4}" sibTransId="{958C0A9A-15F2-4404-8680-E85B230FB9DE}"/>
    <dgm:cxn modelId="{52FAC8F9-1496-4EA3-81EC-45559FD41EC3}" type="presOf" srcId="{A00C88F2-BB46-4739-9722-9A814CA7186C}" destId="{972036C7-19D7-4819-8DFC-B4DE64377780}" srcOrd="1" destOrd="0" presId="urn:microsoft.com/office/officeart/2005/8/layout/list1"/>
    <dgm:cxn modelId="{712A4DFB-A93D-4131-A690-DA955D5AF2B2}" type="presOf" srcId="{EC0717F9-DC66-4E33-B088-1E0C66A39DAE}" destId="{19B8FDFA-CC1F-41DC-B63A-AFEF19A09279}" srcOrd="1" destOrd="0" presId="urn:microsoft.com/office/officeart/2005/8/layout/list1"/>
    <dgm:cxn modelId="{2723042C-28C6-4FE7-AD3A-72692AB541DB}" type="presParOf" srcId="{361ECFCE-DA3F-435B-9871-5D2A486DD6D9}" destId="{B23909FD-629A-4C90-AFA3-B15DFEB17A9A}" srcOrd="0" destOrd="0" presId="urn:microsoft.com/office/officeart/2005/8/layout/list1"/>
    <dgm:cxn modelId="{DC477FD2-EB89-4805-AD69-F2284E59B172}" type="presParOf" srcId="{B23909FD-629A-4C90-AFA3-B15DFEB17A9A}" destId="{86DADD83-3CB6-42F1-B7F2-DB93D2F1B537}" srcOrd="0" destOrd="0" presId="urn:microsoft.com/office/officeart/2005/8/layout/list1"/>
    <dgm:cxn modelId="{86A4B6FB-170F-420E-AF91-4ECB7FC9BF10}" type="presParOf" srcId="{B23909FD-629A-4C90-AFA3-B15DFEB17A9A}" destId="{988DF814-C3BF-4758-BC33-6F01E02305A8}" srcOrd="1" destOrd="0" presId="urn:microsoft.com/office/officeart/2005/8/layout/list1"/>
    <dgm:cxn modelId="{BC655236-0B64-4146-BD19-E8536B6E4385}" type="presParOf" srcId="{361ECFCE-DA3F-435B-9871-5D2A486DD6D9}" destId="{CFDE5BF1-7E04-4364-BA76-1A5D0573E361}" srcOrd="1" destOrd="0" presId="urn:microsoft.com/office/officeart/2005/8/layout/list1"/>
    <dgm:cxn modelId="{6EDC6D69-00DF-48CF-BA24-E5DDA37635B5}" type="presParOf" srcId="{361ECFCE-DA3F-435B-9871-5D2A486DD6D9}" destId="{B1BCEB8C-79FB-4A14-802B-4A1EFD1C5500}" srcOrd="2" destOrd="0" presId="urn:microsoft.com/office/officeart/2005/8/layout/list1"/>
    <dgm:cxn modelId="{5746B32E-B768-4747-968D-B044C2E44E9F}" type="presParOf" srcId="{361ECFCE-DA3F-435B-9871-5D2A486DD6D9}" destId="{71B51C22-EA7B-4F77-B831-DFD4ED5256C6}" srcOrd="3" destOrd="0" presId="urn:microsoft.com/office/officeart/2005/8/layout/list1"/>
    <dgm:cxn modelId="{22E01EFB-31BE-4837-ADA0-5C05C411B1D2}" type="presParOf" srcId="{361ECFCE-DA3F-435B-9871-5D2A486DD6D9}" destId="{ABBF7404-235E-44ED-86C0-DA978568FE82}" srcOrd="4" destOrd="0" presId="urn:microsoft.com/office/officeart/2005/8/layout/list1"/>
    <dgm:cxn modelId="{22FF26F7-436B-41D9-9DDB-CA35570B42FA}" type="presParOf" srcId="{ABBF7404-235E-44ED-86C0-DA978568FE82}" destId="{6C9C2A21-8C88-4130-9EED-446B4CFD7E32}" srcOrd="0" destOrd="0" presId="urn:microsoft.com/office/officeart/2005/8/layout/list1"/>
    <dgm:cxn modelId="{5ED91DC6-DF22-44C8-B0EE-BAE68E9AEFD5}" type="presParOf" srcId="{ABBF7404-235E-44ED-86C0-DA978568FE82}" destId="{269286A6-1F48-4D0F-8FDF-A9FD4B371497}" srcOrd="1" destOrd="0" presId="urn:microsoft.com/office/officeart/2005/8/layout/list1"/>
    <dgm:cxn modelId="{F8F7FAEA-4290-403E-9912-B7F905BA4AD6}" type="presParOf" srcId="{361ECFCE-DA3F-435B-9871-5D2A486DD6D9}" destId="{9CDEE570-247C-449A-BEE0-6E7771428624}" srcOrd="5" destOrd="0" presId="urn:microsoft.com/office/officeart/2005/8/layout/list1"/>
    <dgm:cxn modelId="{1CAE8A31-DC35-4470-8815-252AF1B8CE05}" type="presParOf" srcId="{361ECFCE-DA3F-435B-9871-5D2A486DD6D9}" destId="{6E37CED5-B225-4144-ADC2-E199FE55FBA9}" srcOrd="6" destOrd="0" presId="urn:microsoft.com/office/officeart/2005/8/layout/list1"/>
    <dgm:cxn modelId="{9C1A9667-E50C-4FCB-893C-176BC3CEDBFE}" type="presParOf" srcId="{361ECFCE-DA3F-435B-9871-5D2A486DD6D9}" destId="{AFA58D4F-575E-4C04-AC2F-6332B90DCD99}" srcOrd="7" destOrd="0" presId="urn:microsoft.com/office/officeart/2005/8/layout/list1"/>
    <dgm:cxn modelId="{5E5DCA34-39A6-486F-8DE9-775C03693E2E}" type="presParOf" srcId="{361ECFCE-DA3F-435B-9871-5D2A486DD6D9}" destId="{E9B81118-3808-41EB-B5FE-A67A19D888DD}" srcOrd="8" destOrd="0" presId="urn:microsoft.com/office/officeart/2005/8/layout/list1"/>
    <dgm:cxn modelId="{8C2AAFFC-4295-4D68-B319-40CD64D19EDA}" type="presParOf" srcId="{E9B81118-3808-41EB-B5FE-A67A19D888DD}" destId="{93B0CAA2-20E7-4B46-B0B0-24EB69893E7B}" srcOrd="0" destOrd="0" presId="urn:microsoft.com/office/officeart/2005/8/layout/list1"/>
    <dgm:cxn modelId="{52183E64-F311-42DA-A36C-A6E850FEB722}" type="presParOf" srcId="{E9B81118-3808-41EB-B5FE-A67A19D888DD}" destId="{95AD6A8E-3CC0-444C-95A6-45407EE4D1AE}" srcOrd="1" destOrd="0" presId="urn:microsoft.com/office/officeart/2005/8/layout/list1"/>
    <dgm:cxn modelId="{AB69D141-F866-49B4-8616-F826861EB830}" type="presParOf" srcId="{361ECFCE-DA3F-435B-9871-5D2A486DD6D9}" destId="{9CD6CAD6-CC15-4941-8C20-4D153A98A882}" srcOrd="9" destOrd="0" presId="urn:microsoft.com/office/officeart/2005/8/layout/list1"/>
    <dgm:cxn modelId="{91A4F31F-8FF5-478F-BFE6-54BE3F0A9F93}" type="presParOf" srcId="{361ECFCE-DA3F-435B-9871-5D2A486DD6D9}" destId="{74896C28-24B3-445A-A34B-E88B3CC3CFE3}" srcOrd="10" destOrd="0" presId="urn:microsoft.com/office/officeart/2005/8/layout/list1"/>
    <dgm:cxn modelId="{459B9570-F10B-4E0D-B3F7-6F33A084D6D3}" type="presParOf" srcId="{361ECFCE-DA3F-435B-9871-5D2A486DD6D9}" destId="{737C4059-781A-411D-B950-627E0BA5A07D}" srcOrd="11" destOrd="0" presId="urn:microsoft.com/office/officeart/2005/8/layout/list1"/>
    <dgm:cxn modelId="{3445628A-1F4E-4D31-A492-ED2C21FE8074}" type="presParOf" srcId="{361ECFCE-DA3F-435B-9871-5D2A486DD6D9}" destId="{9BCBA855-0112-4124-AF21-64F747AE546C}" srcOrd="12" destOrd="0" presId="urn:microsoft.com/office/officeart/2005/8/layout/list1"/>
    <dgm:cxn modelId="{D02552BF-809F-41FF-8F50-7F7ABD8E928D}" type="presParOf" srcId="{9BCBA855-0112-4124-AF21-64F747AE546C}" destId="{9820549C-23AF-4AF3-81EA-333D44898771}" srcOrd="0" destOrd="0" presId="urn:microsoft.com/office/officeart/2005/8/layout/list1"/>
    <dgm:cxn modelId="{17DB4D58-A6AB-41F8-B692-E1C07DC872DA}" type="presParOf" srcId="{9BCBA855-0112-4124-AF21-64F747AE546C}" destId="{01AA0599-3ECF-47F7-9029-138E015EE747}" srcOrd="1" destOrd="0" presId="urn:microsoft.com/office/officeart/2005/8/layout/list1"/>
    <dgm:cxn modelId="{389E206B-28BA-44A9-9BFD-1441D2695A65}" type="presParOf" srcId="{361ECFCE-DA3F-435B-9871-5D2A486DD6D9}" destId="{7C8CA641-FC9D-479E-BE18-045141B107C0}" srcOrd="13" destOrd="0" presId="urn:microsoft.com/office/officeart/2005/8/layout/list1"/>
    <dgm:cxn modelId="{DB63080F-878C-4BA6-BD7B-B480F7EEE9C4}" type="presParOf" srcId="{361ECFCE-DA3F-435B-9871-5D2A486DD6D9}" destId="{FF22C493-08BF-413E-9D51-44EB11098727}" srcOrd="14" destOrd="0" presId="urn:microsoft.com/office/officeart/2005/8/layout/list1"/>
    <dgm:cxn modelId="{0F42BCA7-939F-4844-AF22-D0F22CED07F3}" type="presParOf" srcId="{361ECFCE-DA3F-435B-9871-5D2A486DD6D9}" destId="{B1AC1FBB-4E6D-4854-9BA8-123A4D5CE63B}" srcOrd="15" destOrd="0" presId="urn:microsoft.com/office/officeart/2005/8/layout/list1"/>
    <dgm:cxn modelId="{E5432888-201D-40F2-BA67-77A466AFDA94}" type="presParOf" srcId="{361ECFCE-DA3F-435B-9871-5D2A486DD6D9}" destId="{D5B1ECE4-2016-40AE-9579-662859F33FE3}" srcOrd="16" destOrd="0" presId="urn:microsoft.com/office/officeart/2005/8/layout/list1"/>
    <dgm:cxn modelId="{87FA987A-6BD6-483D-B705-E8C10976A086}" type="presParOf" srcId="{D5B1ECE4-2016-40AE-9579-662859F33FE3}" destId="{44BB6897-DBF0-4491-AC25-BCC750013EF6}" srcOrd="0" destOrd="0" presId="urn:microsoft.com/office/officeart/2005/8/layout/list1"/>
    <dgm:cxn modelId="{2BA202E9-A718-481D-8F4B-54D9FAFA7315}" type="presParOf" srcId="{D5B1ECE4-2016-40AE-9579-662859F33FE3}" destId="{63C56535-BC44-4694-9F70-0332A337C916}" srcOrd="1" destOrd="0" presId="urn:microsoft.com/office/officeart/2005/8/layout/list1"/>
    <dgm:cxn modelId="{F21C89B7-9B5E-4D49-BB4A-5EA630051FCF}" type="presParOf" srcId="{361ECFCE-DA3F-435B-9871-5D2A486DD6D9}" destId="{1B519840-ED42-4934-A4CD-E36CC9C0C188}" srcOrd="17" destOrd="0" presId="urn:microsoft.com/office/officeart/2005/8/layout/list1"/>
    <dgm:cxn modelId="{5814E034-4C2C-40FC-8518-549EE908F628}" type="presParOf" srcId="{361ECFCE-DA3F-435B-9871-5D2A486DD6D9}" destId="{BE4A5285-BBCC-41A6-A6AA-74A1D0CF5ED7}" srcOrd="18" destOrd="0" presId="urn:microsoft.com/office/officeart/2005/8/layout/list1"/>
    <dgm:cxn modelId="{53836FBA-F148-4509-92CC-91A3F72D4EB7}" type="presParOf" srcId="{361ECFCE-DA3F-435B-9871-5D2A486DD6D9}" destId="{425C5975-9CC0-4BE8-96E6-14AB801730B0}" srcOrd="19" destOrd="0" presId="urn:microsoft.com/office/officeart/2005/8/layout/list1"/>
    <dgm:cxn modelId="{26AA5E68-54B6-4FFB-A4F7-54CB1D26DCF2}" type="presParOf" srcId="{361ECFCE-DA3F-435B-9871-5D2A486DD6D9}" destId="{269AF045-CD98-4E4A-9C8F-AC5EAB3262C6}" srcOrd="20" destOrd="0" presId="urn:microsoft.com/office/officeart/2005/8/layout/list1"/>
    <dgm:cxn modelId="{4871ED1A-8F24-41E1-B801-F0EF07BDDAB9}" type="presParOf" srcId="{269AF045-CD98-4E4A-9C8F-AC5EAB3262C6}" destId="{99A002BA-3BB2-43C3-86BD-B892094CDC71}" srcOrd="0" destOrd="0" presId="urn:microsoft.com/office/officeart/2005/8/layout/list1"/>
    <dgm:cxn modelId="{E8BCF45E-3128-4E79-9AD4-484151CF3D42}" type="presParOf" srcId="{269AF045-CD98-4E4A-9C8F-AC5EAB3262C6}" destId="{19B8FDFA-CC1F-41DC-B63A-AFEF19A09279}" srcOrd="1" destOrd="0" presId="urn:microsoft.com/office/officeart/2005/8/layout/list1"/>
    <dgm:cxn modelId="{4EC424AB-1F94-46C8-B134-B21E0C5D75A4}" type="presParOf" srcId="{361ECFCE-DA3F-435B-9871-5D2A486DD6D9}" destId="{014478E7-2471-430F-8597-B18DFD03E601}" srcOrd="21" destOrd="0" presId="urn:microsoft.com/office/officeart/2005/8/layout/list1"/>
    <dgm:cxn modelId="{BF77124F-BD0B-4444-B8E1-448283920FE4}" type="presParOf" srcId="{361ECFCE-DA3F-435B-9871-5D2A486DD6D9}" destId="{40F5A979-A8B1-4EAC-BBEF-592DECD29DE0}" srcOrd="22" destOrd="0" presId="urn:microsoft.com/office/officeart/2005/8/layout/list1"/>
    <dgm:cxn modelId="{F4A6787C-EA67-42CB-B00E-9026169E453D}" type="presParOf" srcId="{361ECFCE-DA3F-435B-9871-5D2A486DD6D9}" destId="{632F7915-A715-486B-BC0C-3D64921E9784}" srcOrd="23" destOrd="0" presId="urn:microsoft.com/office/officeart/2005/8/layout/list1"/>
    <dgm:cxn modelId="{CB2AB36A-BED8-4A6A-B1C1-B419D0ACDF87}" type="presParOf" srcId="{361ECFCE-DA3F-435B-9871-5D2A486DD6D9}" destId="{7D2FD4F4-E2D0-42B3-ACF9-4B988BCD4BB4}" srcOrd="24" destOrd="0" presId="urn:microsoft.com/office/officeart/2005/8/layout/list1"/>
    <dgm:cxn modelId="{C3C339BD-CFD8-4100-BF6C-E4AE25AA23F9}" type="presParOf" srcId="{7D2FD4F4-E2D0-42B3-ACF9-4B988BCD4BB4}" destId="{F23D2EE6-9BF1-4479-93DC-60CB92B219A8}" srcOrd="0" destOrd="0" presId="urn:microsoft.com/office/officeart/2005/8/layout/list1"/>
    <dgm:cxn modelId="{B5F2BD04-9D61-4A1C-A891-6749D9C61CDF}" type="presParOf" srcId="{7D2FD4F4-E2D0-42B3-ACF9-4B988BCD4BB4}" destId="{972036C7-19D7-4819-8DFC-B4DE64377780}" srcOrd="1" destOrd="0" presId="urn:microsoft.com/office/officeart/2005/8/layout/list1"/>
    <dgm:cxn modelId="{F70D045D-FFE6-426D-8871-F58FD26A6C8D}" type="presParOf" srcId="{361ECFCE-DA3F-435B-9871-5D2A486DD6D9}" destId="{69B559CF-4596-416D-93ED-E6CCA91741EA}" srcOrd="25" destOrd="0" presId="urn:microsoft.com/office/officeart/2005/8/layout/list1"/>
    <dgm:cxn modelId="{9D09EB48-C7B4-4A91-93CB-DA108C408667}" type="presParOf" srcId="{361ECFCE-DA3F-435B-9871-5D2A486DD6D9}" destId="{090BB2E3-A3AA-4995-BE25-2410B35B63CC}"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B176F2-B779-4A2C-AAEC-C1E99C495686}" type="doc">
      <dgm:prSet loTypeId="urn:microsoft.com/office/officeart/2008/layout/LinedList" loCatId="list" qsTypeId="urn:microsoft.com/office/officeart/2005/8/quickstyle/simple3" qsCatId="simple" csTypeId="urn:microsoft.com/office/officeart/2005/8/colors/colorful5" csCatId="colorful"/>
      <dgm:spPr/>
      <dgm:t>
        <a:bodyPr/>
        <a:lstStyle/>
        <a:p>
          <a:endParaRPr lang="en-US"/>
        </a:p>
      </dgm:t>
    </dgm:pt>
    <dgm:pt modelId="{8D8E7D25-80D5-4C54-9602-FCF5E7B9936D}">
      <dgm:prSet/>
      <dgm:spPr/>
      <dgm:t>
        <a:bodyPr/>
        <a:lstStyle/>
        <a:p>
          <a:r>
            <a:rPr lang="en-GB"/>
            <a:t>Stakeholder Analysis</a:t>
          </a:r>
          <a:endParaRPr lang="en-US"/>
        </a:p>
      </dgm:t>
    </dgm:pt>
    <dgm:pt modelId="{70CF7432-EC2F-4324-9E67-88E99F5607CF}" type="parTrans" cxnId="{8018347C-6A1F-4A54-B909-F691D22CA200}">
      <dgm:prSet/>
      <dgm:spPr/>
      <dgm:t>
        <a:bodyPr/>
        <a:lstStyle/>
        <a:p>
          <a:endParaRPr lang="en-US"/>
        </a:p>
      </dgm:t>
    </dgm:pt>
    <dgm:pt modelId="{7F7BEE6C-0D76-44A1-B447-43CB17CA1CCD}" type="sibTrans" cxnId="{8018347C-6A1F-4A54-B909-F691D22CA200}">
      <dgm:prSet/>
      <dgm:spPr/>
      <dgm:t>
        <a:bodyPr/>
        <a:lstStyle/>
        <a:p>
          <a:endParaRPr lang="en-US"/>
        </a:p>
      </dgm:t>
    </dgm:pt>
    <dgm:pt modelId="{7CBDC457-3257-4B94-8B6E-296BC31E0265}">
      <dgm:prSet/>
      <dgm:spPr/>
      <dgm:t>
        <a:bodyPr/>
        <a:lstStyle/>
        <a:p>
          <a:r>
            <a:rPr lang="en-GB"/>
            <a:t>Communication Objectives</a:t>
          </a:r>
          <a:endParaRPr lang="en-US"/>
        </a:p>
      </dgm:t>
    </dgm:pt>
    <dgm:pt modelId="{2AA067B4-D059-4983-B1EE-93D42C86837C}" type="parTrans" cxnId="{AF14E94F-CDD5-482B-94AF-2CD8C5D034B1}">
      <dgm:prSet/>
      <dgm:spPr/>
      <dgm:t>
        <a:bodyPr/>
        <a:lstStyle/>
        <a:p>
          <a:endParaRPr lang="en-US"/>
        </a:p>
      </dgm:t>
    </dgm:pt>
    <dgm:pt modelId="{EA22F7CE-CD80-4F0D-BBA8-CA0BD71383DF}" type="sibTrans" cxnId="{AF14E94F-CDD5-482B-94AF-2CD8C5D034B1}">
      <dgm:prSet/>
      <dgm:spPr/>
      <dgm:t>
        <a:bodyPr/>
        <a:lstStyle/>
        <a:p>
          <a:endParaRPr lang="en-US"/>
        </a:p>
      </dgm:t>
    </dgm:pt>
    <dgm:pt modelId="{5241068E-F4E0-4849-BB8E-6179EED1B29A}">
      <dgm:prSet/>
      <dgm:spPr/>
      <dgm:t>
        <a:bodyPr/>
        <a:lstStyle/>
        <a:p>
          <a:r>
            <a:rPr lang="en-GB"/>
            <a:t>Communication Channel</a:t>
          </a:r>
          <a:endParaRPr lang="en-US"/>
        </a:p>
      </dgm:t>
    </dgm:pt>
    <dgm:pt modelId="{97865141-A0FD-4855-A1F1-7518F434B13C}" type="parTrans" cxnId="{C2249F44-715B-48FB-AD42-E3FA7AC946EF}">
      <dgm:prSet/>
      <dgm:spPr/>
      <dgm:t>
        <a:bodyPr/>
        <a:lstStyle/>
        <a:p>
          <a:endParaRPr lang="en-US"/>
        </a:p>
      </dgm:t>
    </dgm:pt>
    <dgm:pt modelId="{D389E91C-B97F-4B06-8727-62020CF51AA2}" type="sibTrans" cxnId="{C2249F44-715B-48FB-AD42-E3FA7AC946EF}">
      <dgm:prSet/>
      <dgm:spPr/>
      <dgm:t>
        <a:bodyPr/>
        <a:lstStyle/>
        <a:p>
          <a:endParaRPr lang="en-US"/>
        </a:p>
      </dgm:t>
    </dgm:pt>
    <dgm:pt modelId="{B7864146-C5D6-4C09-A99C-45DBC8D22DE3}">
      <dgm:prSet/>
      <dgm:spPr/>
      <dgm:t>
        <a:bodyPr/>
        <a:lstStyle/>
        <a:p>
          <a:r>
            <a:rPr lang="en-GB"/>
            <a:t>Message Content</a:t>
          </a:r>
          <a:endParaRPr lang="en-US"/>
        </a:p>
      </dgm:t>
    </dgm:pt>
    <dgm:pt modelId="{9C16068B-CE7F-4DA8-BDD8-B2F167C76427}" type="parTrans" cxnId="{8D56365C-099E-4104-93CB-47CAC184CC75}">
      <dgm:prSet/>
      <dgm:spPr/>
      <dgm:t>
        <a:bodyPr/>
        <a:lstStyle/>
        <a:p>
          <a:endParaRPr lang="en-US"/>
        </a:p>
      </dgm:t>
    </dgm:pt>
    <dgm:pt modelId="{ED5A0BD2-E2C8-4D72-885A-64E31B7DF095}" type="sibTrans" cxnId="{8D56365C-099E-4104-93CB-47CAC184CC75}">
      <dgm:prSet/>
      <dgm:spPr/>
      <dgm:t>
        <a:bodyPr/>
        <a:lstStyle/>
        <a:p>
          <a:endParaRPr lang="en-US"/>
        </a:p>
      </dgm:t>
    </dgm:pt>
    <dgm:pt modelId="{503AC8EB-3114-4E3C-93B5-522949D905BA}">
      <dgm:prSet/>
      <dgm:spPr/>
      <dgm:t>
        <a:bodyPr/>
        <a:lstStyle/>
        <a:p>
          <a:r>
            <a:rPr lang="en-GB"/>
            <a:t>Timing</a:t>
          </a:r>
          <a:endParaRPr lang="en-US"/>
        </a:p>
      </dgm:t>
    </dgm:pt>
    <dgm:pt modelId="{06EBF476-57E6-45CA-A039-66D37A00A6F3}" type="parTrans" cxnId="{6B7BD0CB-8C61-4651-9180-42B47EEA8085}">
      <dgm:prSet/>
      <dgm:spPr/>
      <dgm:t>
        <a:bodyPr/>
        <a:lstStyle/>
        <a:p>
          <a:endParaRPr lang="en-US"/>
        </a:p>
      </dgm:t>
    </dgm:pt>
    <dgm:pt modelId="{B8F70F1F-3880-4856-86B9-24681E55D146}" type="sibTrans" cxnId="{6B7BD0CB-8C61-4651-9180-42B47EEA8085}">
      <dgm:prSet/>
      <dgm:spPr/>
      <dgm:t>
        <a:bodyPr/>
        <a:lstStyle/>
        <a:p>
          <a:endParaRPr lang="en-US"/>
        </a:p>
      </dgm:t>
    </dgm:pt>
    <dgm:pt modelId="{FA892387-1EFE-4E22-BCF7-B21117D5FE5C}">
      <dgm:prSet/>
      <dgm:spPr/>
      <dgm:t>
        <a:bodyPr/>
        <a:lstStyle/>
        <a:p>
          <a:r>
            <a:rPr lang="en-GB"/>
            <a:t>Responsibility</a:t>
          </a:r>
          <a:endParaRPr lang="en-US"/>
        </a:p>
      </dgm:t>
    </dgm:pt>
    <dgm:pt modelId="{3FCA1A35-DC1B-4B90-ACD7-4CBAB542CA78}" type="parTrans" cxnId="{32813967-EB83-4B38-B670-0025BB71AB09}">
      <dgm:prSet/>
      <dgm:spPr/>
      <dgm:t>
        <a:bodyPr/>
        <a:lstStyle/>
        <a:p>
          <a:endParaRPr lang="en-US"/>
        </a:p>
      </dgm:t>
    </dgm:pt>
    <dgm:pt modelId="{4AE032B4-1858-49E8-97B8-941940BB431E}" type="sibTrans" cxnId="{32813967-EB83-4B38-B670-0025BB71AB09}">
      <dgm:prSet/>
      <dgm:spPr/>
      <dgm:t>
        <a:bodyPr/>
        <a:lstStyle/>
        <a:p>
          <a:endParaRPr lang="en-US"/>
        </a:p>
      </dgm:t>
    </dgm:pt>
    <dgm:pt modelId="{3F3362EB-A2FD-4164-9376-55C3B5270DC1}">
      <dgm:prSet/>
      <dgm:spPr/>
      <dgm:t>
        <a:bodyPr/>
        <a:lstStyle/>
        <a:p>
          <a:r>
            <a:rPr lang="en-GB"/>
            <a:t>Feedback</a:t>
          </a:r>
          <a:endParaRPr lang="en-US"/>
        </a:p>
      </dgm:t>
    </dgm:pt>
    <dgm:pt modelId="{06D3F4F3-BD8D-4975-8EDD-494FCB8BE318}" type="parTrans" cxnId="{E8E57AD1-04B8-4707-9D6E-ABF9AD2E0862}">
      <dgm:prSet/>
      <dgm:spPr/>
      <dgm:t>
        <a:bodyPr/>
        <a:lstStyle/>
        <a:p>
          <a:endParaRPr lang="en-US"/>
        </a:p>
      </dgm:t>
    </dgm:pt>
    <dgm:pt modelId="{8C6A97B3-5578-4617-84C9-C81F6166DE3B}" type="sibTrans" cxnId="{E8E57AD1-04B8-4707-9D6E-ABF9AD2E0862}">
      <dgm:prSet/>
      <dgm:spPr/>
      <dgm:t>
        <a:bodyPr/>
        <a:lstStyle/>
        <a:p>
          <a:endParaRPr lang="en-US"/>
        </a:p>
      </dgm:t>
    </dgm:pt>
    <dgm:pt modelId="{01456881-B89F-4AB8-9059-B6A3EEEDD2D8}">
      <dgm:prSet/>
      <dgm:spPr/>
      <dgm:t>
        <a:bodyPr/>
        <a:lstStyle/>
        <a:p>
          <a:r>
            <a:rPr lang="en-GB"/>
            <a:t>Contingency Plan</a:t>
          </a:r>
          <a:endParaRPr lang="en-US"/>
        </a:p>
      </dgm:t>
    </dgm:pt>
    <dgm:pt modelId="{FE7BD2C0-BF6D-4965-B8DC-DBE02EC6C833}" type="parTrans" cxnId="{8E9983C9-93CE-4A05-8264-0B6484FCC6DD}">
      <dgm:prSet/>
      <dgm:spPr/>
      <dgm:t>
        <a:bodyPr/>
        <a:lstStyle/>
        <a:p>
          <a:endParaRPr lang="en-US"/>
        </a:p>
      </dgm:t>
    </dgm:pt>
    <dgm:pt modelId="{6164C2C2-AC57-4118-A6AF-10D4AC222E1D}" type="sibTrans" cxnId="{8E9983C9-93CE-4A05-8264-0B6484FCC6DD}">
      <dgm:prSet/>
      <dgm:spPr/>
      <dgm:t>
        <a:bodyPr/>
        <a:lstStyle/>
        <a:p>
          <a:endParaRPr lang="en-US"/>
        </a:p>
      </dgm:t>
    </dgm:pt>
    <dgm:pt modelId="{34BD6213-576F-48CF-8777-EEDB086C9AF3}">
      <dgm:prSet/>
      <dgm:spPr/>
      <dgm:t>
        <a:bodyPr/>
        <a:lstStyle/>
        <a:p>
          <a:r>
            <a:rPr lang="en-GB"/>
            <a:t>Evaluation</a:t>
          </a:r>
          <a:endParaRPr lang="en-US"/>
        </a:p>
      </dgm:t>
    </dgm:pt>
    <dgm:pt modelId="{6580D149-DD4F-4ACA-BC8B-1899C85CEFB4}" type="parTrans" cxnId="{DD807280-C58F-4E80-B387-11EB8F114E8D}">
      <dgm:prSet/>
      <dgm:spPr/>
      <dgm:t>
        <a:bodyPr/>
        <a:lstStyle/>
        <a:p>
          <a:endParaRPr lang="en-US"/>
        </a:p>
      </dgm:t>
    </dgm:pt>
    <dgm:pt modelId="{81A12F27-60DD-4DDD-8DC9-FF123020FFF9}" type="sibTrans" cxnId="{DD807280-C58F-4E80-B387-11EB8F114E8D}">
      <dgm:prSet/>
      <dgm:spPr/>
      <dgm:t>
        <a:bodyPr/>
        <a:lstStyle/>
        <a:p>
          <a:endParaRPr lang="en-US"/>
        </a:p>
      </dgm:t>
    </dgm:pt>
    <dgm:pt modelId="{AAB86687-D487-4723-98B1-96A2E083764C}" type="pres">
      <dgm:prSet presAssocID="{28B176F2-B779-4A2C-AAEC-C1E99C495686}" presName="vert0" presStyleCnt="0">
        <dgm:presLayoutVars>
          <dgm:dir/>
          <dgm:animOne val="branch"/>
          <dgm:animLvl val="lvl"/>
        </dgm:presLayoutVars>
      </dgm:prSet>
      <dgm:spPr/>
    </dgm:pt>
    <dgm:pt modelId="{7F47784D-E453-42F3-88AC-F2A7F14AFAAB}" type="pres">
      <dgm:prSet presAssocID="{8D8E7D25-80D5-4C54-9602-FCF5E7B9936D}" presName="thickLine" presStyleLbl="alignNode1" presStyleIdx="0" presStyleCnt="9"/>
      <dgm:spPr/>
    </dgm:pt>
    <dgm:pt modelId="{EE70C60C-05E8-4E66-A2FD-9E6D06C14A7B}" type="pres">
      <dgm:prSet presAssocID="{8D8E7D25-80D5-4C54-9602-FCF5E7B9936D}" presName="horz1" presStyleCnt="0"/>
      <dgm:spPr/>
    </dgm:pt>
    <dgm:pt modelId="{1F136397-2F8B-4338-9EDE-46997C4BB3B1}" type="pres">
      <dgm:prSet presAssocID="{8D8E7D25-80D5-4C54-9602-FCF5E7B9936D}" presName="tx1" presStyleLbl="revTx" presStyleIdx="0" presStyleCnt="9"/>
      <dgm:spPr/>
    </dgm:pt>
    <dgm:pt modelId="{E10021E2-CD04-4040-81DB-53786C005AF8}" type="pres">
      <dgm:prSet presAssocID="{8D8E7D25-80D5-4C54-9602-FCF5E7B9936D}" presName="vert1" presStyleCnt="0"/>
      <dgm:spPr/>
    </dgm:pt>
    <dgm:pt modelId="{53A23E73-646F-4140-84F6-DBF623EC95C3}" type="pres">
      <dgm:prSet presAssocID="{7CBDC457-3257-4B94-8B6E-296BC31E0265}" presName="thickLine" presStyleLbl="alignNode1" presStyleIdx="1" presStyleCnt="9"/>
      <dgm:spPr/>
    </dgm:pt>
    <dgm:pt modelId="{F206B50B-0D76-4D45-8592-9DD977AE6046}" type="pres">
      <dgm:prSet presAssocID="{7CBDC457-3257-4B94-8B6E-296BC31E0265}" presName="horz1" presStyleCnt="0"/>
      <dgm:spPr/>
    </dgm:pt>
    <dgm:pt modelId="{ADDFA119-8C52-4C39-983D-33A405A0DBFC}" type="pres">
      <dgm:prSet presAssocID="{7CBDC457-3257-4B94-8B6E-296BC31E0265}" presName="tx1" presStyleLbl="revTx" presStyleIdx="1" presStyleCnt="9"/>
      <dgm:spPr/>
    </dgm:pt>
    <dgm:pt modelId="{5C9D12E7-12E6-4DC2-B549-19AA6472BC81}" type="pres">
      <dgm:prSet presAssocID="{7CBDC457-3257-4B94-8B6E-296BC31E0265}" presName="vert1" presStyleCnt="0"/>
      <dgm:spPr/>
    </dgm:pt>
    <dgm:pt modelId="{990FF694-0DFE-44CA-9338-E2A37E3512FD}" type="pres">
      <dgm:prSet presAssocID="{5241068E-F4E0-4849-BB8E-6179EED1B29A}" presName="thickLine" presStyleLbl="alignNode1" presStyleIdx="2" presStyleCnt="9"/>
      <dgm:spPr/>
    </dgm:pt>
    <dgm:pt modelId="{BF27B496-C062-44A8-9BE1-392F06E64871}" type="pres">
      <dgm:prSet presAssocID="{5241068E-F4E0-4849-BB8E-6179EED1B29A}" presName="horz1" presStyleCnt="0"/>
      <dgm:spPr/>
    </dgm:pt>
    <dgm:pt modelId="{C2576A1E-3D10-4ED0-B3C9-2E8F77018550}" type="pres">
      <dgm:prSet presAssocID="{5241068E-F4E0-4849-BB8E-6179EED1B29A}" presName="tx1" presStyleLbl="revTx" presStyleIdx="2" presStyleCnt="9"/>
      <dgm:spPr/>
    </dgm:pt>
    <dgm:pt modelId="{0905FB42-626B-4FF4-8C74-49E85F5B3DC3}" type="pres">
      <dgm:prSet presAssocID="{5241068E-F4E0-4849-BB8E-6179EED1B29A}" presName="vert1" presStyleCnt="0"/>
      <dgm:spPr/>
    </dgm:pt>
    <dgm:pt modelId="{96F2BEDB-4F85-433D-A639-1B0EA33DC5EF}" type="pres">
      <dgm:prSet presAssocID="{B7864146-C5D6-4C09-A99C-45DBC8D22DE3}" presName="thickLine" presStyleLbl="alignNode1" presStyleIdx="3" presStyleCnt="9"/>
      <dgm:spPr/>
    </dgm:pt>
    <dgm:pt modelId="{210CF588-0011-4660-8BB4-006C6F72780D}" type="pres">
      <dgm:prSet presAssocID="{B7864146-C5D6-4C09-A99C-45DBC8D22DE3}" presName="horz1" presStyleCnt="0"/>
      <dgm:spPr/>
    </dgm:pt>
    <dgm:pt modelId="{660D2ECD-2721-48B8-91B9-67E51DB943C2}" type="pres">
      <dgm:prSet presAssocID="{B7864146-C5D6-4C09-A99C-45DBC8D22DE3}" presName="tx1" presStyleLbl="revTx" presStyleIdx="3" presStyleCnt="9"/>
      <dgm:spPr/>
    </dgm:pt>
    <dgm:pt modelId="{2CDB50B8-AA6C-426F-8A6C-19EC0BC000A1}" type="pres">
      <dgm:prSet presAssocID="{B7864146-C5D6-4C09-A99C-45DBC8D22DE3}" presName="vert1" presStyleCnt="0"/>
      <dgm:spPr/>
    </dgm:pt>
    <dgm:pt modelId="{84CFFCB3-1D84-4D50-B19C-2B907379C49C}" type="pres">
      <dgm:prSet presAssocID="{503AC8EB-3114-4E3C-93B5-522949D905BA}" presName="thickLine" presStyleLbl="alignNode1" presStyleIdx="4" presStyleCnt="9"/>
      <dgm:spPr/>
    </dgm:pt>
    <dgm:pt modelId="{75CA7F8E-2E47-4E61-8780-478E0BD815CE}" type="pres">
      <dgm:prSet presAssocID="{503AC8EB-3114-4E3C-93B5-522949D905BA}" presName="horz1" presStyleCnt="0"/>
      <dgm:spPr/>
    </dgm:pt>
    <dgm:pt modelId="{1861A80D-D933-42C7-8DE8-6CDC99EA9F20}" type="pres">
      <dgm:prSet presAssocID="{503AC8EB-3114-4E3C-93B5-522949D905BA}" presName="tx1" presStyleLbl="revTx" presStyleIdx="4" presStyleCnt="9"/>
      <dgm:spPr/>
    </dgm:pt>
    <dgm:pt modelId="{7003BC2E-351F-4C93-86EB-509E44566BD9}" type="pres">
      <dgm:prSet presAssocID="{503AC8EB-3114-4E3C-93B5-522949D905BA}" presName="vert1" presStyleCnt="0"/>
      <dgm:spPr/>
    </dgm:pt>
    <dgm:pt modelId="{74A721B2-8315-473C-B650-501AC463DFDD}" type="pres">
      <dgm:prSet presAssocID="{FA892387-1EFE-4E22-BCF7-B21117D5FE5C}" presName="thickLine" presStyleLbl="alignNode1" presStyleIdx="5" presStyleCnt="9"/>
      <dgm:spPr/>
    </dgm:pt>
    <dgm:pt modelId="{FFBA5100-25E6-4700-9BEB-61FE5381F98D}" type="pres">
      <dgm:prSet presAssocID="{FA892387-1EFE-4E22-BCF7-B21117D5FE5C}" presName="horz1" presStyleCnt="0"/>
      <dgm:spPr/>
    </dgm:pt>
    <dgm:pt modelId="{B2C08220-AE10-48D2-ACDF-082176DB0C44}" type="pres">
      <dgm:prSet presAssocID="{FA892387-1EFE-4E22-BCF7-B21117D5FE5C}" presName="tx1" presStyleLbl="revTx" presStyleIdx="5" presStyleCnt="9"/>
      <dgm:spPr/>
    </dgm:pt>
    <dgm:pt modelId="{0906A088-E1A5-43BB-A169-EFEAF380E468}" type="pres">
      <dgm:prSet presAssocID="{FA892387-1EFE-4E22-BCF7-B21117D5FE5C}" presName="vert1" presStyleCnt="0"/>
      <dgm:spPr/>
    </dgm:pt>
    <dgm:pt modelId="{D9E216A3-10E5-4A19-8EF9-EF7D3C6EB699}" type="pres">
      <dgm:prSet presAssocID="{3F3362EB-A2FD-4164-9376-55C3B5270DC1}" presName="thickLine" presStyleLbl="alignNode1" presStyleIdx="6" presStyleCnt="9"/>
      <dgm:spPr/>
    </dgm:pt>
    <dgm:pt modelId="{11DF93F1-6810-4981-9D08-E662220D5A79}" type="pres">
      <dgm:prSet presAssocID="{3F3362EB-A2FD-4164-9376-55C3B5270DC1}" presName="horz1" presStyleCnt="0"/>
      <dgm:spPr/>
    </dgm:pt>
    <dgm:pt modelId="{6F962AE6-06CB-446F-8E65-B1DF1A07237C}" type="pres">
      <dgm:prSet presAssocID="{3F3362EB-A2FD-4164-9376-55C3B5270DC1}" presName="tx1" presStyleLbl="revTx" presStyleIdx="6" presStyleCnt="9"/>
      <dgm:spPr/>
    </dgm:pt>
    <dgm:pt modelId="{C6D531EF-B564-4C21-90B0-8D4C8FE337AE}" type="pres">
      <dgm:prSet presAssocID="{3F3362EB-A2FD-4164-9376-55C3B5270DC1}" presName="vert1" presStyleCnt="0"/>
      <dgm:spPr/>
    </dgm:pt>
    <dgm:pt modelId="{A358F278-A15D-4518-A476-D3D89351B7B1}" type="pres">
      <dgm:prSet presAssocID="{01456881-B89F-4AB8-9059-B6A3EEEDD2D8}" presName="thickLine" presStyleLbl="alignNode1" presStyleIdx="7" presStyleCnt="9"/>
      <dgm:spPr/>
    </dgm:pt>
    <dgm:pt modelId="{A23646CF-EB00-4FAA-A25C-3BAB3D1EA271}" type="pres">
      <dgm:prSet presAssocID="{01456881-B89F-4AB8-9059-B6A3EEEDD2D8}" presName="horz1" presStyleCnt="0"/>
      <dgm:spPr/>
    </dgm:pt>
    <dgm:pt modelId="{7A7801D7-6D87-4D48-95E3-42D56FABB5EB}" type="pres">
      <dgm:prSet presAssocID="{01456881-B89F-4AB8-9059-B6A3EEEDD2D8}" presName="tx1" presStyleLbl="revTx" presStyleIdx="7" presStyleCnt="9"/>
      <dgm:spPr/>
    </dgm:pt>
    <dgm:pt modelId="{3D922206-C3C4-4BE9-B1BD-BA0809C59C3A}" type="pres">
      <dgm:prSet presAssocID="{01456881-B89F-4AB8-9059-B6A3EEEDD2D8}" presName="vert1" presStyleCnt="0"/>
      <dgm:spPr/>
    </dgm:pt>
    <dgm:pt modelId="{9AAA0BB4-A7C2-4F97-A040-2AA81FCCCAF9}" type="pres">
      <dgm:prSet presAssocID="{34BD6213-576F-48CF-8777-EEDB086C9AF3}" presName="thickLine" presStyleLbl="alignNode1" presStyleIdx="8" presStyleCnt="9"/>
      <dgm:spPr/>
    </dgm:pt>
    <dgm:pt modelId="{3D361C9B-272D-43B7-9FF9-5430CB44FCA1}" type="pres">
      <dgm:prSet presAssocID="{34BD6213-576F-48CF-8777-EEDB086C9AF3}" presName="horz1" presStyleCnt="0"/>
      <dgm:spPr/>
    </dgm:pt>
    <dgm:pt modelId="{19F24405-8E63-4393-BF1B-A3C460A474E4}" type="pres">
      <dgm:prSet presAssocID="{34BD6213-576F-48CF-8777-EEDB086C9AF3}" presName="tx1" presStyleLbl="revTx" presStyleIdx="8" presStyleCnt="9"/>
      <dgm:spPr/>
    </dgm:pt>
    <dgm:pt modelId="{AF61CF9F-3DAE-4CE7-910A-5F221807678B}" type="pres">
      <dgm:prSet presAssocID="{34BD6213-576F-48CF-8777-EEDB086C9AF3}" presName="vert1" presStyleCnt="0"/>
      <dgm:spPr/>
    </dgm:pt>
  </dgm:ptLst>
  <dgm:cxnLst>
    <dgm:cxn modelId="{819F2A06-FE07-4E27-91B2-9FA40BE0AE0D}" type="presOf" srcId="{28B176F2-B779-4A2C-AAEC-C1E99C495686}" destId="{AAB86687-D487-4723-98B1-96A2E083764C}" srcOrd="0" destOrd="0" presId="urn:microsoft.com/office/officeart/2008/layout/LinedList"/>
    <dgm:cxn modelId="{4B0FDB0C-8D7E-438D-A6DB-2F448836EB07}" type="presOf" srcId="{5241068E-F4E0-4849-BB8E-6179EED1B29A}" destId="{C2576A1E-3D10-4ED0-B3C9-2E8F77018550}" srcOrd="0" destOrd="0" presId="urn:microsoft.com/office/officeart/2008/layout/LinedList"/>
    <dgm:cxn modelId="{086EE021-3192-4607-9EA2-87B97B6D7594}" type="presOf" srcId="{8D8E7D25-80D5-4C54-9602-FCF5E7B9936D}" destId="{1F136397-2F8B-4338-9EDE-46997C4BB3B1}" srcOrd="0" destOrd="0" presId="urn:microsoft.com/office/officeart/2008/layout/LinedList"/>
    <dgm:cxn modelId="{8D56365C-099E-4104-93CB-47CAC184CC75}" srcId="{28B176F2-B779-4A2C-AAEC-C1E99C495686}" destId="{B7864146-C5D6-4C09-A99C-45DBC8D22DE3}" srcOrd="3" destOrd="0" parTransId="{9C16068B-CE7F-4DA8-BDD8-B2F167C76427}" sibTransId="{ED5A0BD2-E2C8-4D72-885A-64E31B7DF095}"/>
    <dgm:cxn modelId="{C2249F44-715B-48FB-AD42-E3FA7AC946EF}" srcId="{28B176F2-B779-4A2C-AAEC-C1E99C495686}" destId="{5241068E-F4E0-4849-BB8E-6179EED1B29A}" srcOrd="2" destOrd="0" parTransId="{97865141-A0FD-4855-A1F1-7518F434B13C}" sibTransId="{D389E91C-B97F-4B06-8727-62020CF51AA2}"/>
    <dgm:cxn modelId="{32813967-EB83-4B38-B670-0025BB71AB09}" srcId="{28B176F2-B779-4A2C-AAEC-C1E99C495686}" destId="{FA892387-1EFE-4E22-BCF7-B21117D5FE5C}" srcOrd="5" destOrd="0" parTransId="{3FCA1A35-DC1B-4B90-ACD7-4CBAB542CA78}" sibTransId="{4AE032B4-1858-49E8-97B8-941940BB431E}"/>
    <dgm:cxn modelId="{AF14E94F-CDD5-482B-94AF-2CD8C5D034B1}" srcId="{28B176F2-B779-4A2C-AAEC-C1E99C495686}" destId="{7CBDC457-3257-4B94-8B6E-296BC31E0265}" srcOrd="1" destOrd="0" parTransId="{2AA067B4-D059-4983-B1EE-93D42C86837C}" sibTransId="{EA22F7CE-CD80-4F0D-BBA8-CA0BD71383DF}"/>
    <dgm:cxn modelId="{8018347C-6A1F-4A54-B909-F691D22CA200}" srcId="{28B176F2-B779-4A2C-AAEC-C1E99C495686}" destId="{8D8E7D25-80D5-4C54-9602-FCF5E7B9936D}" srcOrd="0" destOrd="0" parTransId="{70CF7432-EC2F-4324-9E67-88E99F5607CF}" sibTransId="{7F7BEE6C-0D76-44A1-B447-43CB17CA1CCD}"/>
    <dgm:cxn modelId="{DD807280-C58F-4E80-B387-11EB8F114E8D}" srcId="{28B176F2-B779-4A2C-AAEC-C1E99C495686}" destId="{34BD6213-576F-48CF-8777-EEDB086C9AF3}" srcOrd="8" destOrd="0" parTransId="{6580D149-DD4F-4ACA-BC8B-1899C85CEFB4}" sibTransId="{81A12F27-60DD-4DDD-8DC9-FF123020FFF9}"/>
    <dgm:cxn modelId="{93DBCE9B-A4E7-4247-BF9B-5C8240FAFFDD}" type="presOf" srcId="{B7864146-C5D6-4C09-A99C-45DBC8D22DE3}" destId="{660D2ECD-2721-48B8-91B9-67E51DB943C2}" srcOrd="0" destOrd="0" presId="urn:microsoft.com/office/officeart/2008/layout/LinedList"/>
    <dgm:cxn modelId="{F61D499E-C3FC-41AB-9F1A-E6C7B5F12147}" type="presOf" srcId="{3F3362EB-A2FD-4164-9376-55C3B5270DC1}" destId="{6F962AE6-06CB-446F-8E65-B1DF1A07237C}" srcOrd="0" destOrd="0" presId="urn:microsoft.com/office/officeart/2008/layout/LinedList"/>
    <dgm:cxn modelId="{953B4A9E-3568-4207-83C6-D2370D875A5B}" type="presOf" srcId="{503AC8EB-3114-4E3C-93B5-522949D905BA}" destId="{1861A80D-D933-42C7-8DE8-6CDC99EA9F20}" srcOrd="0" destOrd="0" presId="urn:microsoft.com/office/officeart/2008/layout/LinedList"/>
    <dgm:cxn modelId="{509A1EB2-F6E6-4458-835D-D292746746CE}" type="presOf" srcId="{34BD6213-576F-48CF-8777-EEDB086C9AF3}" destId="{19F24405-8E63-4393-BF1B-A3C460A474E4}" srcOrd="0" destOrd="0" presId="urn:microsoft.com/office/officeart/2008/layout/LinedList"/>
    <dgm:cxn modelId="{A40895C0-8DCB-42F5-86D5-0FB8B997E17C}" type="presOf" srcId="{01456881-B89F-4AB8-9059-B6A3EEEDD2D8}" destId="{7A7801D7-6D87-4D48-95E3-42D56FABB5EB}" srcOrd="0" destOrd="0" presId="urn:microsoft.com/office/officeart/2008/layout/LinedList"/>
    <dgm:cxn modelId="{8E9983C9-93CE-4A05-8264-0B6484FCC6DD}" srcId="{28B176F2-B779-4A2C-AAEC-C1E99C495686}" destId="{01456881-B89F-4AB8-9059-B6A3EEEDD2D8}" srcOrd="7" destOrd="0" parTransId="{FE7BD2C0-BF6D-4965-B8DC-DBE02EC6C833}" sibTransId="{6164C2C2-AC57-4118-A6AF-10D4AC222E1D}"/>
    <dgm:cxn modelId="{6B7BD0CB-8C61-4651-9180-42B47EEA8085}" srcId="{28B176F2-B779-4A2C-AAEC-C1E99C495686}" destId="{503AC8EB-3114-4E3C-93B5-522949D905BA}" srcOrd="4" destOrd="0" parTransId="{06EBF476-57E6-45CA-A039-66D37A00A6F3}" sibTransId="{B8F70F1F-3880-4856-86B9-24681E55D146}"/>
    <dgm:cxn modelId="{E8E57AD1-04B8-4707-9D6E-ABF9AD2E0862}" srcId="{28B176F2-B779-4A2C-AAEC-C1E99C495686}" destId="{3F3362EB-A2FD-4164-9376-55C3B5270DC1}" srcOrd="6" destOrd="0" parTransId="{06D3F4F3-BD8D-4975-8EDD-494FCB8BE318}" sibTransId="{8C6A97B3-5578-4617-84C9-C81F6166DE3B}"/>
    <dgm:cxn modelId="{298A1ED7-183F-46AC-9B31-BA80B321415D}" type="presOf" srcId="{FA892387-1EFE-4E22-BCF7-B21117D5FE5C}" destId="{B2C08220-AE10-48D2-ACDF-082176DB0C44}" srcOrd="0" destOrd="0" presId="urn:microsoft.com/office/officeart/2008/layout/LinedList"/>
    <dgm:cxn modelId="{D322DFFF-CFF3-48FA-B763-C77B6BAD0C92}" type="presOf" srcId="{7CBDC457-3257-4B94-8B6E-296BC31E0265}" destId="{ADDFA119-8C52-4C39-983D-33A405A0DBFC}" srcOrd="0" destOrd="0" presId="urn:microsoft.com/office/officeart/2008/layout/LinedList"/>
    <dgm:cxn modelId="{662F1CB4-B8F3-465D-BC2E-37E0E175D8D3}" type="presParOf" srcId="{AAB86687-D487-4723-98B1-96A2E083764C}" destId="{7F47784D-E453-42F3-88AC-F2A7F14AFAAB}" srcOrd="0" destOrd="0" presId="urn:microsoft.com/office/officeart/2008/layout/LinedList"/>
    <dgm:cxn modelId="{E3EF6522-DB65-4B6F-AEAF-1F296CC9B686}" type="presParOf" srcId="{AAB86687-D487-4723-98B1-96A2E083764C}" destId="{EE70C60C-05E8-4E66-A2FD-9E6D06C14A7B}" srcOrd="1" destOrd="0" presId="urn:microsoft.com/office/officeart/2008/layout/LinedList"/>
    <dgm:cxn modelId="{2768A109-8CBC-4400-A3B8-D065DA7906C4}" type="presParOf" srcId="{EE70C60C-05E8-4E66-A2FD-9E6D06C14A7B}" destId="{1F136397-2F8B-4338-9EDE-46997C4BB3B1}" srcOrd="0" destOrd="0" presId="urn:microsoft.com/office/officeart/2008/layout/LinedList"/>
    <dgm:cxn modelId="{1F4AA019-AF4A-4A94-B62E-823FB790659A}" type="presParOf" srcId="{EE70C60C-05E8-4E66-A2FD-9E6D06C14A7B}" destId="{E10021E2-CD04-4040-81DB-53786C005AF8}" srcOrd="1" destOrd="0" presId="urn:microsoft.com/office/officeart/2008/layout/LinedList"/>
    <dgm:cxn modelId="{8CC4344E-D16C-4061-89A6-57B103CD3458}" type="presParOf" srcId="{AAB86687-D487-4723-98B1-96A2E083764C}" destId="{53A23E73-646F-4140-84F6-DBF623EC95C3}" srcOrd="2" destOrd="0" presId="urn:microsoft.com/office/officeart/2008/layout/LinedList"/>
    <dgm:cxn modelId="{C97AFF92-9032-4A80-A244-EFA1E994C618}" type="presParOf" srcId="{AAB86687-D487-4723-98B1-96A2E083764C}" destId="{F206B50B-0D76-4D45-8592-9DD977AE6046}" srcOrd="3" destOrd="0" presId="urn:microsoft.com/office/officeart/2008/layout/LinedList"/>
    <dgm:cxn modelId="{EF1CA726-D0F0-4903-8DA3-8F9D7AFA7868}" type="presParOf" srcId="{F206B50B-0D76-4D45-8592-9DD977AE6046}" destId="{ADDFA119-8C52-4C39-983D-33A405A0DBFC}" srcOrd="0" destOrd="0" presId="urn:microsoft.com/office/officeart/2008/layout/LinedList"/>
    <dgm:cxn modelId="{65BE7EC3-0999-4972-9C54-31D3259607BA}" type="presParOf" srcId="{F206B50B-0D76-4D45-8592-9DD977AE6046}" destId="{5C9D12E7-12E6-4DC2-B549-19AA6472BC81}" srcOrd="1" destOrd="0" presId="urn:microsoft.com/office/officeart/2008/layout/LinedList"/>
    <dgm:cxn modelId="{4C7000B8-7528-467B-95D0-2F95EBBD3390}" type="presParOf" srcId="{AAB86687-D487-4723-98B1-96A2E083764C}" destId="{990FF694-0DFE-44CA-9338-E2A37E3512FD}" srcOrd="4" destOrd="0" presId="urn:microsoft.com/office/officeart/2008/layout/LinedList"/>
    <dgm:cxn modelId="{6C8EA250-317C-4AE7-960A-9EFCD9E202E2}" type="presParOf" srcId="{AAB86687-D487-4723-98B1-96A2E083764C}" destId="{BF27B496-C062-44A8-9BE1-392F06E64871}" srcOrd="5" destOrd="0" presId="urn:microsoft.com/office/officeart/2008/layout/LinedList"/>
    <dgm:cxn modelId="{A463622D-2C21-42CC-979A-8B062D42B196}" type="presParOf" srcId="{BF27B496-C062-44A8-9BE1-392F06E64871}" destId="{C2576A1E-3D10-4ED0-B3C9-2E8F77018550}" srcOrd="0" destOrd="0" presId="urn:microsoft.com/office/officeart/2008/layout/LinedList"/>
    <dgm:cxn modelId="{490E4ED0-2065-4AA7-9B55-63A6A8A3C94B}" type="presParOf" srcId="{BF27B496-C062-44A8-9BE1-392F06E64871}" destId="{0905FB42-626B-4FF4-8C74-49E85F5B3DC3}" srcOrd="1" destOrd="0" presId="urn:microsoft.com/office/officeart/2008/layout/LinedList"/>
    <dgm:cxn modelId="{4FEE59EB-47DA-46C6-86F4-A2C86E33CE68}" type="presParOf" srcId="{AAB86687-D487-4723-98B1-96A2E083764C}" destId="{96F2BEDB-4F85-433D-A639-1B0EA33DC5EF}" srcOrd="6" destOrd="0" presId="urn:microsoft.com/office/officeart/2008/layout/LinedList"/>
    <dgm:cxn modelId="{2F5E86F7-A6EC-4860-A6A6-9D78956E6C8A}" type="presParOf" srcId="{AAB86687-D487-4723-98B1-96A2E083764C}" destId="{210CF588-0011-4660-8BB4-006C6F72780D}" srcOrd="7" destOrd="0" presId="urn:microsoft.com/office/officeart/2008/layout/LinedList"/>
    <dgm:cxn modelId="{AA7F734D-26CC-440F-A247-0220960C74B0}" type="presParOf" srcId="{210CF588-0011-4660-8BB4-006C6F72780D}" destId="{660D2ECD-2721-48B8-91B9-67E51DB943C2}" srcOrd="0" destOrd="0" presId="urn:microsoft.com/office/officeart/2008/layout/LinedList"/>
    <dgm:cxn modelId="{91992D1D-ADBE-4806-A87F-594107ACE82A}" type="presParOf" srcId="{210CF588-0011-4660-8BB4-006C6F72780D}" destId="{2CDB50B8-AA6C-426F-8A6C-19EC0BC000A1}" srcOrd="1" destOrd="0" presId="urn:microsoft.com/office/officeart/2008/layout/LinedList"/>
    <dgm:cxn modelId="{650D6D50-BBA2-4BCE-BBA3-F0623F79AC43}" type="presParOf" srcId="{AAB86687-D487-4723-98B1-96A2E083764C}" destId="{84CFFCB3-1D84-4D50-B19C-2B907379C49C}" srcOrd="8" destOrd="0" presId="urn:microsoft.com/office/officeart/2008/layout/LinedList"/>
    <dgm:cxn modelId="{BEC5EA7B-F155-4A5C-B260-7B90E236DC06}" type="presParOf" srcId="{AAB86687-D487-4723-98B1-96A2E083764C}" destId="{75CA7F8E-2E47-4E61-8780-478E0BD815CE}" srcOrd="9" destOrd="0" presId="urn:microsoft.com/office/officeart/2008/layout/LinedList"/>
    <dgm:cxn modelId="{DCC1D2D8-2952-4F2A-826B-0810BFF3AD50}" type="presParOf" srcId="{75CA7F8E-2E47-4E61-8780-478E0BD815CE}" destId="{1861A80D-D933-42C7-8DE8-6CDC99EA9F20}" srcOrd="0" destOrd="0" presId="urn:microsoft.com/office/officeart/2008/layout/LinedList"/>
    <dgm:cxn modelId="{A376DA3F-5689-449F-8BF7-D2739EEE7612}" type="presParOf" srcId="{75CA7F8E-2E47-4E61-8780-478E0BD815CE}" destId="{7003BC2E-351F-4C93-86EB-509E44566BD9}" srcOrd="1" destOrd="0" presId="urn:microsoft.com/office/officeart/2008/layout/LinedList"/>
    <dgm:cxn modelId="{F882370B-FD53-4041-9F91-E975931486C6}" type="presParOf" srcId="{AAB86687-D487-4723-98B1-96A2E083764C}" destId="{74A721B2-8315-473C-B650-501AC463DFDD}" srcOrd="10" destOrd="0" presId="urn:microsoft.com/office/officeart/2008/layout/LinedList"/>
    <dgm:cxn modelId="{771DE7DF-17A9-415F-B969-A05D9787036F}" type="presParOf" srcId="{AAB86687-D487-4723-98B1-96A2E083764C}" destId="{FFBA5100-25E6-4700-9BEB-61FE5381F98D}" srcOrd="11" destOrd="0" presId="urn:microsoft.com/office/officeart/2008/layout/LinedList"/>
    <dgm:cxn modelId="{D750D75C-693C-4479-8E47-02A707B6DB1D}" type="presParOf" srcId="{FFBA5100-25E6-4700-9BEB-61FE5381F98D}" destId="{B2C08220-AE10-48D2-ACDF-082176DB0C44}" srcOrd="0" destOrd="0" presId="urn:microsoft.com/office/officeart/2008/layout/LinedList"/>
    <dgm:cxn modelId="{40391AF0-C80A-402F-9DB7-F244F2085E49}" type="presParOf" srcId="{FFBA5100-25E6-4700-9BEB-61FE5381F98D}" destId="{0906A088-E1A5-43BB-A169-EFEAF380E468}" srcOrd="1" destOrd="0" presId="urn:microsoft.com/office/officeart/2008/layout/LinedList"/>
    <dgm:cxn modelId="{F7F176AB-BFD5-4897-98E3-91F6BCD9D630}" type="presParOf" srcId="{AAB86687-D487-4723-98B1-96A2E083764C}" destId="{D9E216A3-10E5-4A19-8EF9-EF7D3C6EB699}" srcOrd="12" destOrd="0" presId="urn:microsoft.com/office/officeart/2008/layout/LinedList"/>
    <dgm:cxn modelId="{D0D87579-A4DA-438F-860A-B4B39A9D6D69}" type="presParOf" srcId="{AAB86687-D487-4723-98B1-96A2E083764C}" destId="{11DF93F1-6810-4981-9D08-E662220D5A79}" srcOrd="13" destOrd="0" presId="urn:microsoft.com/office/officeart/2008/layout/LinedList"/>
    <dgm:cxn modelId="{D1110EB5-6821-4912-9575-41FE332C63F4}" type="presParOf" srcId="{11DF93F1-6810-4981-9D08-E662220D5A79}" destId="{6F962AE6-06CB-446F-8E65-B1DF1A07237C}" srcOrd="0" destOrd="0" presId="urn:microsoft.com/office/officeart/2008/layout/LinedList"/>
    <dgm:cxn modelId="{62476FA8-2E94-4CBD-966D-3F1E70348EC4}" type="presParOf" srcId="{11DF93F1-6810-4981-9D08-E662220D5A79}" destId="{C6D531EF-B564-4C21-90B0-8D4C8FE337AE}" srcOrd="1" destOrd="0" presId="urn:microsoft.com/office/officeart/2008/layout/LinedList"/>
    <dgm:cxn modelId="{4FB0BB26-F99A-46D9-86C7-9472E3CBCC7C}" type="presParOf" srcId="{AAB86687-D487-4723-98B1-96A2E083764C}" destId="{A358F278-A15D-4518-A476-D3D89351B7B1}" srcOrd="14" destOrd="0" presId="urn:microsoft.com/office/officeart/2008/layout/LinedList"/>
    <dgm:cxn modelId="{02FB6055-0FFE-4608-9B07-8DC2D2C0FB4D}" type="presParOf" srcId="{AAB86687-D487-4723-98B1-96A2E083764C}" destId="{A23646CF-EB00-4FAA-A25C-3BAB3D1EA271}" srcOrd="15" destOrd="0" presId="urn:microsoft.com/office/officeart/2008/layout/LinedList"/>
    <dgm:cxn modelId="{4D1F0A31-7236-4719-B933-1EE5C51E504C}" type="presParOf" srcId="{A23646CF-EB00-4FAA-A25C-3BAB3D1EA271}" destId="{7A7801D7-6D87-4D48-95E3-42D56FABB5EB}" srcOrd="0" destOrd="0" presId="urn:microsoft.com/office/officeart/2008/layout/LinedList"/>
    <dgm:cxn modelId="{B86F1E89-7208-4D15-B69B-EAF3F182E3E6}" type="presParOf" srcId="{A23646CF-EB00-4FAA-A25C-3BAB3D1EA271}" destId="{3D922206-C3C4-4BE9-B1BD-BA0809C59C3A}" srcOrd="1" destOrd="0" presId="urn:microsoft.com/office/officeart/2008/layout/LinedList"/>
    <dgm:cxn modelId="{255FE3B5-D7E3-4656-B91B-A2E0007DFC36}" type="presParOf" srcId="{AAB86687-D487-4723-98B1-96A2E083764C}" destId="{9AAA0BB4-A7C2-4F97-A040-2AA81FCCCAF9}" srcOrd="16" destOrd="0" presId="urn:microsoft.com/office/officeart/2008/layout/LinedList"/>
    <dgm:cxn modelId="{790C43EC-AD01-4614-9151-0F2C745351A3}" type="presParOf" srcId="{AAB86687-D487-4723-98B1-96A2E083764C}" destId="{3D361C9B-272D-43B7-9FF9-5430CB44FCA1}" srcOrd="17" destOrd="0" presId="urn:microsoft.com/office/officeart/2008/layout/LinedList"/>
    <dgm:cxn modelId="{91B25AED-B517-4283-AEC1-052A841DA04A}" type="presParOf" srcId="{3D361C9B-272D-43B7-9FF9-5430CB44FCA1}" destId="{19F24405-8E63-4393-BF1B-A3C460A474E4}" srcOrd="0" destOrd="0" presId="urn:microsoft.com/office/officeart/2008/layout/LinedList"/>
    <dgm:cxn modelId="{E9B123E1-4A61-4C38-98AD-0335A5DAD7CA}" type="presParOf" srcId="{3D361C9B-272D-43B7-9FF9-5430CB44FCA1}" destId="{AF61CF9F-3DAE-4CE7-910A-5F22180767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4D81B4B-42D1-4951-9931-42E22606A82D}" type="doc">
      <dgm:prSet loTypeId="urn:microsoft.com/office/officeart/2005/8/layout/default" loCatId="list" qsTypeId="urn:microsoft.com/office/officeart/2005/8/quickstyle/3d2" qsCatId="3D" csTypeId="urn:microsoft.com/office/officeart/2005/8/colors/colorful4" csCatId="colorful"/>
      <dgm:spPr/>
      <dgm:t>
        <a:bodyPr/>
        <a:lstStyle/>
        <a:p>
          <a:endParaRPr lang="en-US"/>
        </a:p>
      </dgm:t>
    </dgm:pt>
    <dgm:pt modelId="{F58D5603-F409-4F84-8166-3C83DA49C7C8}">
      <dgm:prSet/>
      <dgm:spPr/>
      <dgm:t>
        <a:bodyPr/>
        <a:lstStyle/>
        <a:p>
          <a:r>
            <a:rPr lang="en-GB"/>
            <a:t>Regulatory approval </a:t>
          </a:r>
          <a:endParaRPr lang="en-US"/>
        </a:p>
      </dgm:t>
    </dgm:pt>
    <dgm:pt modelId="{87AAFBF7-1658-41FC-A362-474F1229275E}" type="parTrans" cxnId="{43495281-EFA8-46F0-9D89-337869AFD24C}">
      <dgm:prSet/>
      <dgm:spPr/>
      <dgm:t>
        <a:bodyPr/>
        <a:lstStyle/>
        <a:p>
          <a:endParaRPr lang="en-US"/>
        </a:p>
      </dgm:t>
    </dgm:pt>
    <dgm:pt modelId="{726CE39B-0C06-4804-87DC-FCBD7702AF9C}" type="sibTrans" cxnId="{43495281-EFA8-46F0-9D89-337869AFD24C}">
      <dgm:prSet/>
      <dgm:spPr/>
      <dgm:t>
        <a:bodyPr/>
        <a:lstStyle/>
        <a:p>
          <a:endParaRPr lang="en-US"/>
        </a:p>
      </dgm:t>
    </dgm:pt>
    <dgm:pt modelId="{17245D6C-FA99-4CDE-B869-3FFA7F479EE4}">
      <dgm:prSet/>
      <dgm:spPr/>
      <dgm:t>
        <a:bodyPr/>
        <a:lstStyle/>
        <a:p>
          <a:r>
            <a:rPr lang="en-GB"/>
            <a:t>Technical challenges </a:t>
          </a:r>
          <a:endParaRPr lang="en-US"/>
        </a:p>
      </dgm:t>
    </dgm:pt>
    <dgm:pt modelId="{121B39F2-8BA0-4D7F-A732-141C178EACA7}" type="parTrans" cxnId="{4695145C-F546-4B56-9630-2E38B51A2023}">
      <dgm:prSet/>
      <dgm:spPr/>
      <dgm:t>
        <a:bodyPr/>
        <a:lstStyle/>
        <a:p>
          <a:endParaRPr lang="en-US"/>
        </a:p>
      </dgm:t>
    </dgm:pt>
    <dgm:pt modelId="{D68BAB5A-4523-4417-88B8-C2146576A3B7}" type="sibTrans" cxnId="{4695145C-F546-4B56-9630-2E38B51A2023}">
      <dgm:prSet/>
      <dgm:spPr/>
      <dgm:t>
        <a:bodyPr/>
        <a:lstStyle/>
        <a:p>
          <a:endParaRPr lang="en-US"/>
        </a:p>
      </dgm:t>
    </dgm:pt>
    <dgm:pt modelId="{E37A2A6E-FF65-420B-A850-6AC2D142E83F}">
      <dgm:prSet/>
      <dgm:spPr/>
      <dgm:t>
        <a:bodyPr/>
        <a:lstStyle/>
        <a:p>
          <a:r>
            <a:rPr lang="en-GB"/>
            <a:t>Clinical trial risks</a:t>
          </a:r>
          <a:endParaRPr lang="en-US"/>
        </a:p>
      </dgm:t>
    </dgm:pt>
    <dgm:pt modelId="{97F5B5FD-BB62-497C-BFCB-C3E019F2A391}" type="parTrans" cxnId="{70D0B1B5-E91A-48CF-B3D2-9A5FA8218F9B}">
      <dgm:prSet/>
      <dgm:spPr/>
      <dgm:t>
        <a:bodyPr/>
        <a:lstStyle/>
        <a:p>
          <a:endParaRPr lang="en-US"/>
        </a:p>
      </dgm:t>
    </dgm:pt>
    <dgm:pt modelId="{B338F66E-CFBF-4F4E-AD29-AA96A660A459}" type="sibTrans" cxnId="{70D0B1B5-E91A-48CF-B3D2-9A5FA8218F9B}">
      <dgm:prSet/>
      <dgm:spPr/>
      <dgm:t>
        <a:bodyPr/>
        <a:lstStyle/>
        <a:p>
          <a:endParaRPr lang="en-US"/>
        </a:p>
      </dgm:t>
    </dgm:pt>
    <dgm:pt modelId="{1F187E7C-E291-4A3F-AE6A-9D986EC16B4D}">
      <dgm:prSet/>
      <dgm:spPr/>
      <dgm:t>
        <a:bodyPr/>
        <a:lstStyle/>
        <a:p>
          <a:r>
            <a:rPr lang="en-GB"/>
            <a:t>Market competition </a:t>
          </a:r>
          <a:endParaRPr lang="en-US"/>
        </a:p>
      </dgm:t>
    </dgm:pt>
    <dgm:pt modelId="{50A9BD1E-5BA1-4F44-9178-07F54D42DAAB}" type="parTrans" cxnId="{908CEF45-3DCC-40A8-B9EC-37F84AC0BC6A}">
      <dgm:prSet/>
      <dgm:spPr/>
      <dgm:t>
        <a:bodyPr/>
        <a:lstStyle/>
        <a:p>
          <a:endParaRPr lang="en-US"/>
        </a:p>
      </dgm:t>
    </dgm:pt>
    <dgm:pt modelId="{938FD200-23AE-4E91-A4DC-85CB27A910B7}" type="sibTrans" cxnId="{908CEF45-3DCC-40A8-B9EC-37F84AC0BC6A}">
      <dgm:prSet/>
      <dgm:spPr/>
      <dgm:t>
        <a:bodyPr/>
        <a:lstStyle/>
        <a:p>
          <a:endParaRPr lang="en-US"/>
        </a:p>
      </dgm:t>
    </dgm:pt>
    <dgm:pt modelId="{22AA7CBE-A1C2-44B3-9171-B4734776863B}">
      <dgm:prSet/>
      <dgm:spPr/>
      <dgm:t>
        <a:bodyPr/>
        <a:lstStyle/>
        <a:p>
          <a:r>
            <a:rPr lang="en-GB"/>
            <a:t>Intellectual property </a:t>
          </a:r>
          <a:endParaRPr lang="en-US"/>
        </a:p>
      </dgm:t>
    </dgm:pt>
    <dgm:pt modelId="{44E78584-FF18-41E6-A397-A952A9620958}" type="parTrans" cxnId="{56047259-E263-4CB7-B54D-2D563BB8C4FA}">
      <dgm:prSet/>
      <dgm:spPr/>
      <dgm:t>
        <a:bodyPr/>
        <a:lstStyle/>
        <a:p>
          <a:endParaRPr lang="en-US"/>
        </a:p>
      </dgm:t>
    </dgm:pt>
    <dgm:pt modelId="{F7915C5A-5194-46CA-B61A-29573ADDE295}" type="sibTrans" cxnId="{56047259-E263-4CB7-B54D-2D563BB8C4FA}">
      <dgm:prSet/>
      <dgm:spPr/>
      <dgm:t>
        <a:bodyPr/>
        <a:lstStyle/>
        <a:p>
          <a:endParaRPr lang="en-US"/>
        </a:p>
      </dgm:t>
    </dgm:pt>
    <dgm:pt modelId="{DF4D4E16-61D8-4B07-A696-534896497BD4}">
      <dgm:prSet/>
      <dgm:spPr/>
      <dgm:t>
        <a:bodyPr/>
        <a:lstStyle/>
        <a:p>
          <a:r>
            <a:rPr lang="en-GB"/>
            <a:t>Manufacturing risks </a:t>
          </a:r>
          <a:endParaRPr lang="en-US"/>
        </a:p>
      </dgm:t>
    </dgm:pt>
    <dgm:pt modelId="{CCA7CF44-818A-494B-87DC-BA23E88AB567}" type="parTrans" cxnId="{1FB9A8D4-3E96-4845-AB75-77E37D296BDE}">
      <dgm:prSet/>
      <dgm:spPr/>
      <dgm:t>
        <a:bodyPr/>
        <a:lstStyle/>
        <a:p>
          <a:endParaRPr lang="en-US"/>
        </a:p>
      </dgm:t>
    </dgm:pt>
    <dgm:pt modelId="{DD34A7BC-2B44-4C0E-8935-E6EDD5DDFFDF}" type="sibTrans" cxnId="{1FB9A8D4-3E96-4845-AB75-77E37D296BDE}">
      <dgm:prSet/>
      <dgm:spPr/>
      <dgm:t>
        <a:bodyPr/>
        <a:lstStyle/>
        <a:p>
          <a:endParaRPr lang="en-US"/>
        </a:p>
      </dgm:t>
    </dgm:pt>
    <dgm:pt modelId="{F5ACD095-2B79-4028-9856-07CF7C3EFA21}">
      <dgm:prSet/>
      <dgm:spPr/>
      <dgm:t>
        <a:bodyPr/>
        <a:lstStyle/>
        <a:p>
          <a:r>
            <a:rPr lang="en-GB"/>
            <a:t>Financing risks </a:t>
          </a:r>
          <a:endParaRPr lang="en-US"/>
        </a:p>
      </dgm:t>
    </dgm:pt>
    <dgm:pt modelId="{A10E80A0-82C0-45BC-8E2D-3D0B8FEC913F}" type="parTrans" cxnId="{7EF2CA38-A6E6-432B-BFEA-9414DE28D24A}">
      <dgm:prSet/>
      <dgm:spPr/>
      <dgm:t>
        <a:bodyPr/>
        <a:lstStyle/>
        <a:p>
          <a:endParaRPr lang="en-US"/>
        </a:p>
      </dgm:t>
    </dgm:pt>
    <dgm:pt modelId="{508957BA-663A-4841-B0F3-7A3A09F32B82}" type="sibTrans" cxnId="{7EF2CA38-A6E6-432B-BFEA-9414DE28D24A}">
      <dgm:prSet/>
      <dgm:spPr/>
      <dgm:t>
        <a:bodyPr/>
        <a:lstStyle/>
        <a:p>
          <a:endParaRPr lang="en-US"/>
        </a:p>
      </dgm:t>
    </dgm:pt>
    <dgm:pt modelId="{D9137D24-AE66-4ACF-8B16-5F1E89D3EFA5}">
      <dgm:prSet/>
      <dgm:spPr/>
      <dgm:t>
        <a:bodyPr/>
        <a:lstStyle/>
        <a:p>
          <a:r>
            <a:rPr lang="en-GB"/>
            <a:t>Market acceptance </a:t>
          </a:r>
          <a:endParaRPr lang="en-US"/>
        </a:p>
      </dgm:t>
    </dgm:pt>
    <dgm:pt modelId="{C2B45B89-B407-4438-AB1E-5CFF1172DA4B}" type="parTrans" cxnId="{D91CF57C-023B-4CB5-895F-AA529A1510B0}">
      <dgm:prSet/>
      <dgm:spPr/>
      <dgm:t>
        <a:bodyPr/>
        <a:lstStyle/>
        <a:p>
          <a:endParaRPr lang="en-US"/>
        </a:p>
      </dgm:t>
    </dgm:pt>
    <dgm:pt modelId="{DA289619-E046-4E64-A65F-5C54C5C67D93}" type="sibTrans" cxnId="{D91CF57C-023B-4CB5-895F-AA529A1510B0}">
      <dgm:prSet/>
      <dgm:spPr/>
      <dgm:t>
        <a:bodyPr/>
        <a:lstStyle/>
        <a:p>
          <a:endParaRPr lang="en-US"/>
        </a:p>
      </dgm:t>
    </dgm:pt>
    <dgm:pt modelId="{2DAD554B-5319-490B-8EC6-B2886B821EC7}">
      <dgm:prSet/>
      <dgm:spPr/>
      <dgm:t>
        <a:bodyPr/>
        <a:lstStyle/>
        <a:p>
          <a:r>
            <a:rPr lang="en-GB"/>
            <a:t>Patient safety</a:t>
          </a:r>
          <a:endParaRPr lang="en-US"/>
        </a:p>
      </dgm:t>
    </dgm:pt>
    <dgm:pt modelId="{04BD324B-BFC6-4545-83F7-FF1F338AD51E}" type="parTrans" cxnId="{396313E7-BC91-45FA-8DF3-19ADE5C84361}">
      <dgm:prSet/>
      <dgm:spPr/>
      <dgm:t>
        <a:bodyPr/>
        <a:lstStyle/>
        <a:p>
          <a:endParaRPr lang="en-US"/>
        </a:p>
      </dgm:t>
    </dgm:pt>
    <dgm:pt modelId="{66F897EB-BBC8-4702-A674-C10B4DC0EA11}" type="sibTrans" cxnId="{396313E7-BC91-45FA-8DF3-19ADE5C84361}">
      <dgm:prSet/>
      <dgm:spPr/>
      <dgm:t>
        <a:bodyPr/>
        <a:lstStyle/>
        <a:p>
          <a:endParaRPr lang="en-US"/>
        </a:p>
      </dgm:t>
    </dgm:pt>
    <dgm:pt modelId="{CBD8C444-BF20-45BD-A600-CDDCA35C97BB}">
      <dgm:prSet/>
      <dgm:spPr/>
      <dgm:t>
        <a:bodyPr/>
        <a:lstStyle/>
        <a:p>
          <a:r>
            <a:rPr lang="en-GB"/>
            <a:t>Collaboration risks</a:t>
          </a:r>
          <a:endParaRPr lang="en-US"/>
        </a:p>
      </dgm:t>
    </dgm:pt>
    <dgm:pt modelId="{093EF748-C9F5-41C1-A90C-305EC2B627AB}" type="parTrans" cxnId="{F5676E34-8363-42B3-B174-3826A6FDE705}">
      <dgm:prSet/>
      <dgm:spPr/>
      <dgm:t>
        <a:bodyPr/>
        <a:lstStyle/>
        <a:p>
          <a:endParaRPr lang="en-US"/>
        </a:p>
      </dgm:t>
    </dgm:pt>
    <dgm:pt modelId="{75480631-02CF-4AFA-BAB6-B891166ADCAD}" type="sibTrans" cxnId="{F5676E34-8363-42B3-B174-3826A6FDE705}">
      <dgm:prSet/>
      <dgm:spPr/>
      <dgm:t>
        <a:bodyPr/>
        <a:lstStyle/>
        <a:p>
          <a:endParaRPr lang="en-US"/>
        </a:p>
      </dgm:t>
    </dgm:pt>
    <dgm:pt modelId="{B81FAEB2-A91C-4550-BE3F-7AA5D97C4162}" type="pres">
      <dgm:prSet presAssocID="{B4D81B4B-42D1-4951-9931-42E22606A82D}" presName="diagram" presStyleCnt="0">
        <dgm:presLayoutVars>
          <dgm:dir/>
          <dgm:resizeHandles val="exact"/>
        </dgm:presLayoutVars>
      </dgm:prSet>
      <dgm:spPr/>
    </dgm:pt>
    <dgm:pt modelId="{EC44DC54-D287-4679-B811-977FC8343F6B}" type="pres">
      <dgm:prSet presAssocID="{F58D5603-F409-4F84-8166-3C83DA49C7C8}" presName="node" presStyleLbl="node1" presStyleIdx="0" presStyleCnt="10">
        <dgm:presLayoutVars>
          <dgm:bulletEnabled val="1"/>
        </dgm:presLayoutVars>
      </dgm:prSet>
      <dgm:spPr/>
    </dgm:pt>
    <dgm:pt modelId="{3B386A46-DCE0-41E4-BA6D-2AA4E0C600B7}" type="pres">
      <dgm:prSet presAssocID="{726CE39B-0C06-4804-87DC-FCBD7702AF9C}" presName="sibTrans" presStyleCnt="0"/>
      <dgm:spPr/>
    </dgm:pt>
    <dgm:pt modelId="{AA6B9407-624D-42F8-ADE9-5FA4BB206E5A}" type="pres">
      <dgm:prSet presAssocID="{17245D6C-FA99-4CDE-B869-3FFA7F479EE4}" presName="node" presStyleLbl="node1" presStyleIdx="1" presStyleCnt="10">
        <dgm:presLayoutVars>
          <dgm:bulletEnabled val="1"/>
        </dgm:presLayoutVars>
      </dgm:prSet>
      <dgm:spPr/>
    </dgm:pt>
    <dgm:pt modelId="{B71EA391-B597-48D7-B8DD-905955307AB7}" type="pres">
      <dgm:prSet presAssocID="{D68BAB5A-4523-4417-88B8-C2146576A3B7}" presName="sibTrans" presStyleCnt="0"/>
      <dgm:spPr/>
    </dgm:pt>
    <dgm:pt modelId="{AE9607A8-306A-41B7-9497-45491996F38F}" type="pres">
      <dgm:prSet presAssocID="{E37A2A6E-FF65-420B-A850-6AC2D142E83F}" presName="node" presStyleLbl="node1" presStyleIdx="2" presStyleCnt="10">
        <dgm:presLayoutVars>
          <dgm:bulletEnabled val="1"/>
        </dgm:presLayoutVars>
      </dgm:prSet>
      <dgm:spPr/>
    </dgm:pt>
    <dgm:pt modelId="{719A0438-F498-4482-B1B5-A57D408694D2}" type="pres">
      <dgm:prSet presAssocID="{B338F66E-CFBF-4F4E-AD29-AA96A660A459}" presName="sibTrans" presStyleCnt="0"/>
      <dgm:spPr/>
    </dgm:pt>
    <dgm:pt modelId="{718B5A2C-697B-4B75-999D-BE47A823B4C3}" type="pres">
      <dgm:prSet presAssocID="{1F187E7C-E291-4A3F-AE6A-9D986EC16B4D}" presName="node" presStyleLbl="node1" presStyleIdx="3" presStyleCnt="10">
        <dgm:presLayoutVars>
          <dgm:bulletEnabled val="1"/>
        </dgm:presLayoutVars>
      </dgm:prSet>
      <dgm:spPr/>
    </dgm:pt>
    <dgm:pt modelId="{1EA97F3B-EFA8-4F7E-B858-56C062D9A8D8}" type="pres">
      <dgm:prSet presAssocID="{938FD200-23AE-4E91-A4DC-85CB27A910B7}" presName="sibTrans" presStyleCnt="0"/>
      <dgm:spPr/>
    </dgm:pt>
    <dgm:pt modelId="{9B8BF50D-E235-419F-AE45-505A03156A11}" type="pres">
      <dgm:prSet presAssocID="{22AA7CBE-A1C2-44B3-9171-B4734776863B}" presName="node" presStyleLbl="node1" presStyleIdx="4" presStyleCnt="10">
        <dgm:presLayoutVars>
          <dgm:bulletEnabled val="1"/>
        </dgm:presLayoutVars>
      </dgm:prSet>
      <dgm:spPr/>
    </dgm:pt>
    <dgm:pt modelId="{E7E9BCE1-9672-4402-A967-C023CFAAD15A}" type="pres">
      <dgm:prSet presAssocID="{F7915C5A-5194-46CA-B61A-29573ADDE295}" presName="sibTrans" presStyleCnt="0"/>
      <dgm:spPr/>
    </dgm:pt>
    <dgm:pt modelId="{BBDCBA53-8DE5-4AF7-9090-3790A1FA8C5F}" type="pres">
      <dgm:prSet presAssocID="{DF4D4E16-61D8-4B07-A696-534896497BD4}" presName="node" presStyleLbl="node1" presStyleIdx="5" presStyleCnt="10">
        <dgm:presLayoutVars>
          <dgm:bulletEnabled val="1"/>
        </dgm:presLayoutVars>
      </dgm:prSet>
      <dgm:spPr/>
    </dgm:pt>
    <dgm:pt modelId="{BDDBD589-748A-43D6-AAF3-D6AB9E20D4B7}" type="pres">
      <dgm:prSet presAssocID="{DD34A7BC-2B44-4C0E-8935-E6EDD5DDFFDF}" presName="sibTrans" presStyleCnt="0"/>
      <dgm:spPr/>
    </dgm:pt>
    <dgm:pt modelId="{B1B9BC06-00B5-4897-8577-640125FD4A54}" type="pres">
      <dgm:prSet presAssocID="{F5ACD095-2B79-4028-9856-07CF7C3EFA21}" presName="node" presStyleLbl="node1" presStyleIdx="6" presStyleCnt="10">
        <dgm:presLayoutVars>
          <dgm:bulletEnabled val="1"/>
        </dgm:presLayoutVars>
      </dgm:prSet>
      <dgm:spPr/>
    </dgm:pt>
    <dgm:pt modelId="{1BB917B1-7B85-4103-85AB-6A6EA8111C6E}" type="pres">
      <dgm:prSet presAssocID="{508957BA-663A-4841-B0F3-7A3A09F32B82}" presName="sibTrans" presStyleCnt="0"/>
      <dgm:spPr/>
    </dgm:pt>
    <dgm:pt modelId="{3119ED23-2D36-4352-B5E0-5274E754323F}" type="pres">
      <dgm:prSet presAssocID="{D9137D24-AE66-4ACF-8B16-5F1E89D3EFA5}" presName="node" presStyleLbl="node1" presStyleIdx="7" presStyleCnt="10">
        <dgm:presLayoutVars>
          <dgm:bulletEnabled val="1"/>
        </dgm:presLayoutVars>
      </dgm:prSet>
      <dgm:spPr/>
    </dgm:pt>
    <dgm:pt modelId="{BCE60192-BB16-4EB3-9434-3E2968B0D825}" type="pres">
      <dgm:prSet presAssocID="{DA289619-E046-4E64-A65F-5C54C5C67D93}" presName="sibTrans" presStyleCnt="0"/>
      <dgm:spPr/>
    </dgm:pt>
    <dgm:pt modelId="{C683AE7D-3FD8-4FE1-9E0B-6DA5DA698C80}" type="pres">
      <dgm:prSet presAssocID="{2DAD554B-5319-490B-8EC6-B2886B821EC7}" presName="node" presStyleLbl="node1" presStyleIdx="8" presStyleCnt="10">
        <dgm:presLayoutVars>
          <dgm:bulletEnabled val="1"/>
        </dgm:presLayoutVars>
      </dgm:prSet>
      <dgm:spPr/>
    </dgm:pt>
    <dgm:pt modelId="{FA230233-AD83-47A1-86C7-0A4D9508FD71}" type="pres">
      <dgm:prSet presAssocID="{66F897EB-BBC8-4702-A674-C10B4DC0EA11}" presName="sibTrans" presStyleCnt="0"/>
      <dgm:spPr/>
    </dgm:pt>
    <dgm:pt modelId="{EFB358AB-8447-4D8C-A445-3C52970BE105}" type="pres">
      <dgm:prSet presAssocID="{CBD8C444-BF20-45BD-A600-CDDCA35C97BB}" presName="node" presStyleLbl="node1" presStyleIdx="9" presStyleCnt="10">
        <dgm:presLayoutVars>
          <dgm:bulletEnabled val="1"/>
        </dgm:presLayoutVars>
      </dgm:prSet>
      <dgm:spPr/>
    </dgm:pt>
  </dgm:ptLst>
  <dgm:cxnLst>
    <dgm:cxn modelId="{66A9B914-B008-44DC-9A8C-64A53CFE36CF}" type="presOf" srcId="{E37A2A6E-FF65-420B-A850-6AC2D142E83F}" destId="{AE9607A8-306A-41B7-9497-45491996F38F}" srcOrd="0" destOrd="0" presId="urn:microsoft.com/office/officeart/2005/8/layout/default"/>
    <dgm:cxn modelId="{4E29B61C-B7B2-449D-B984-B3E45E3B429A}" type="presOf" srcId="{D9137D24-AE66-4ACF-8B16-5F1E89D3EFA5}" destId="{3119ED23-2D36-4352-B5E0-5274E754323F}" srcOrd="0" destOrd="0" presId="urn:microsoft.com/office/officeart/2005/8/layout/default"/>
    <dgm:cxn modelId="{284EB523-0E63-4F07-B674-03C36B563B49}" type="presOf" srcId="{CBD8C444-BF20-45BD-A600-CDDCA35C97BB}" destId="{EFB358AB-8447-4D8C-A445-3C52970BE105}" srcOrd="0" destOrd="0" presId="urn:microsoft.com/office/officeart/2005/8/layout/default"/>
    <dgm:cxn modelId="{5D2DAF2B-2DD0-4D8E-BA41-B5D1D36E71C7}" type="presOf" srcId="{F5ACD095-2B79-4028-9856-07CF7C3EFA21}" destId="{B1B9BC06-00B5-4897-8577-640125FD4A54}" srcOrd="0" destOrd="0" presId="urn:microsoft.com/office/officeart/2005/8/layout/default"/>
    <dgm:cxn modelId="{F5676E34-8363-42B3-B174-3826A6FDE705}" srcId="{B4D81B4B-42D1-4951-9931-42E22606A82D}" destId="{CBD8C444-BF20-45BD-A600-CDDCA35C97BB}" srcOrd="9" destOrd="0" parTransId="{093EF748-C9F5-41C1-A90C-305EC2B627AB}" sibTransId="{75480631-02CF-4AFA-BAB6-B891166ADCAD}"/>
    <dgm:cxn modelId="{7EF2CA38-A6E6-432B-BFEA-9414DE28D24A}" srcId="{B4D81B4B-42D1-4951-9931-42E22606A82D}" destId="{F5ACD095-2B79-4028-9856-07CF7C3EFA21}" srcOrd="6" destOrd="0" parTransId="{A10E80A0-82C0-45BC-8E2D-3D0B8FEC913F}" sibTransId="{508957BA-663A-4841-B0F3-7A3A09F32B82}"/>
    <dgm:cxn modelId="{58CA513A-DA3F-40C6-9E49-399D41984F97}" type="presOf" srcId="{B4D81B4B-42D1-4951-9931-42E22606A82D}" destId="{B81FAEB2-A91C-4550-BE3F-7AA5D97C4162}" srcOrd="0" destOrd="0" presId="urn:microsoft.com/office/officeart/2005/8/layout/default"/>
    <dgm:cxn modelId="{4695145C-F546-4B56-9630-2E38B51A2023}" srcId="{B4D81B4B-42D1-4951-9931-42E22606A82D}" destId="{17245D6C-FA99-4CDE-B869-3FFA7F479EE4}" srcOrd="1" destOrd="0" parTransId="{121B39F2-8BA0-4D7F-A732-141C178EACA7}" sibTransId="{D68BAB5A-4523-4417-88B8-C2146576A3B7}"/>
    <dgm:cxn modelId="{1AB9C962-E7FB-4909-B382-9B235AA4BB97}" type="presOf" srcId="{22AA7CBE-A1C2-44B3-9171-B4734776863B}" destId="{9B8BF50D-E235-419F-AE45-505A03156A11}" srcOrd="0" destOrd="0" presId="urn:microsoft.com/office/officeart/2005/8/layout/default"/>
    <dgm:cxn modelId="{492C2063-4BBE-4C8F-8D05-0CE882EE1C89}" type="presOf" srcId="{DF4D4E16-61D8-4B07-A696-534896497BD4}" destId="{BBDCBA53-8DE5-4AF7-9090-3790A1FA8C5F}" srcOrd="0" destOrd="0" presId="urn:microsoft.com/office/officeart/2005/8/layout/default"/>
    <dgm:cxn modelId="{908CEF45-3DCC-40A8-B9EC-37F84AC0BC6A}" srcId="{B4D81B4B-42D1-4951-9931-42E22606A82D}" destId="{1F187E7C-E291-4A3F-AE6A-9D986EC16B4D}" srcOrd="3" destOrd="0" parTransId="{50A9BD1E-5BA1-4F44-9178-07F54D42DAAB}" sibTransId="{938FD200-23AE-4E91-A4DC-85CB27A910B7}"/>
    <dgm:cxn modelId="{56047259-E263-4CB7-B54D-2D563BB8C4FA}" srcId="{B4D81B4B-42D1-4951-9931-42E22606A82D}" destId="{22AA7CBE-A1C2-44B3-9171-B4734776863B}" srcOrd="4" destOrd="0" parTransId="{44E78584-FF18-41E6-A397-A952A9620958}" sibTransId="{F7915C5A-5194-46CA-B61A-29573ADDE295}"/>
    <dgm:cxn modelId="{D91CF57C-023B-4CB5-895F-AA529A1510B0}" srcId="{B4D81B4B-42D1-4951-9931-42E22606A82D}" destId="{D9137D24-AE66-4ACF-8B16-5F1E89D3EFA5}" srcOrd="7" destOrd="0" parTransId="{C2B45B89-B407-4438-AB1E-5CFF1172DA4B}" sibTransId="{DA289619-E046-4E64-A65F-5C54C5C67D93}"/>
    <dgm:cxn modelId="{43495281-EFA8-46F0-9D89-337869AFD24C}" srcId="{B4D81B4B-42D1-4951-9931-42E22606A82D}" destId="{F58D5603-F409-4F84-8166-3C83DA49C7C8}" srcOrd="0" destOrd="0" parTransId="{87AAFBF7-1658-41FC-A362-474F1229275E}" sibTransId="{726CE39B-0C06-4804-87DC-FCBD7702AF9C}"/>
    <dgm:cxn modelId="{70D0B1B5-E91A-48CF-B3D2-9A5FA8218F9B}" srcId="{B4D81B4B-42D1-4951-9931-42E22606A82D}" destId="{E37A2A6E-FF65-420B-A850-6AC2D142E83F}" srcOrd="2" destOrd="0" parTransId="{97F5B5FD-BB62-497C-BFCB-C3E019F2A391}" sibTransId="{B338F66E-CFBF-4F4E-AD29-AA96A660A459}"/>
    <dgm:cxn modelId="{55417CB6-96FE-4339-B42E-20451819BAF9}" type="presOf" srcId="{1F187E7C-E291-4A3F-AE6A-9D986EC16B4D}" destId="{718B5A2C-697B-4B75-999D-BE47A823B4C3}" srcOrd="0" destOrd="0" presId="urn:microsoft.com/office/officeart/2005/8/layout/default"/>
    <dgm:cxn modelId="{2964CDC8-08B0-414B-ACD4-39DC3291EE62}" type="presOf" srcId="{17245D6C-FA99-4CDE-B869-3FFA7F479EE4}" destId="{AA6B9407-624D-42F8-ADE9-5FA4BB206E5A}" srcOrd="0" destOrd="0" presId="urn:microsoft.com/office/officeart/2005/8/layout/default"/>
    <dgm:cxn modelId="{1FB9A8D4-3E96-4845-AB75-77E37D296BDE}" srcId="{B4D81B4B-42D1-4951-9931-42E22606A82D}" destId="{DF4D4E16-61D8-4B07-A696-534896497BD4}" srcOrd="5" destOrd="0" parTransId="{CCA7CF44-818A-494B-87DC-BA23E88AB567}" sibTransId="{DD34A7BC-2B44-4C0E-8935-E6EDD5DDFFDF}"/>
    <dgm:cxn modelId="{1ED15BD5-E368-43DB-A1C1-F21AF542C19E}" type="presOf" srcId="{F58D5603-F409-4F84-8166-3C83DA49C7C8}" destId="{EC44DC54-D287-4679-B811-977FC8343F6B}" srcOrd="0" destOrd="0" presId="urn:microsoft.com/office/officeart/2005/8/layout/default"/>
    <dgm:cxn modelId="{396313E7-BC91-45FA-8DF3-19ADE5C84361}" srcId="{B4D81B4B-42D1-4951-9931-42E22606A82D}" destId="{2DAD554B-5319-490B-8EC6-B2886B821EC7}" srcOrd="8" destOrd="0" parTransId="{04BD324B-BFC6-4545-83F7-FF1F338AD51E}" sibTransId="{66F897EB-BBC8-4702-A674-C10B4DC0EA11}"/>
    <dgm:cxn modelId="{659248E7-16B0-48C6-B2AC-E5AA42F1D9AD}" type="presOf" srcId="{2DAD554B-5319-490B-8EC6-B2886B821EC7}" destId="{C683AE7D-3FD8-4FE1-9E0B-6DA5DA698C80}" srcOrd="0" destOrd="0" presId="urn:microsoft.com/office/officeart/2005/8/layout/default"/>
    <dgm:cxn modelId="{B30DDD27-A1A6-4A5F-9CEB-B8DE40E64A09}" type="presParOf" srcId="{B81FAEB2-A91C-4550-BE3F-7AA5D97C4162}" destId="{EC44DC54-D287-4679-B811-977FC8343F6B}" srcOrd="0" destOrd="0" presId="urn:microsoft.com/office/officeart/2005/8/layout/default"/>
    <dgm:cxn modelId="{6AC852EC-A842-46C4-A706-2AAF9808CA88}" type="presParOf" srcId="{B81FAEB2-A91C-4550-BE3F-7AA5D97C4162}" destId="{3B386A46-DCE0-41E4-BA6D-2AA4E0C600B7}" srcOrd="1" destOrd="0" presId="urn:microsoft.com/office/officeart/2005/8/layout/default"/>
    <dgm:cxn modelId="{B63FF1B5-A558-4169-B99E-9972C5CA8944}" type="presParOf" srcId="{B81FAEB2-A91C-4550-BE3F-7AA5D97C4162}" destId="{AA6B9407-624D-42F8-ADE9-5FA4BB206E5A}" srcOrd="2" destOrd="0" presId="urn:microsoft.com/office/officeart/2005/8/layout/default"/>
    <dgm:cxn modelId="{EA01F083-A42C-4919-BF6A-DFF4F4582228}" type="presParOf" srcId="{B81FAEB2-A91C-4550-BE3F-7AA5D97C4162}" destId="{B71EA391-B597-48D7-B8DD-905955307AB7}" srcOrd="3" destOrd="0" presId="urn:microsoft.com/office/officeart/2005/8/layout/default"/>
    <dgm:cxn modelId="{904E6987-59D3-442B-910A-9D9BB1051DCF}" type="presParOf" srcId="{B81FAEB2-A91C-4550-BE3F-7AA5D97C4162}" destId="{AE9607A8-306A-41B7-9497-45491996F38F}" srcOrd="4" destOrd="0" presId="urn:microsoft.com/office/officeart/2005/8/layout/default"/>
    <dgm:cxn modelId="{1B8D27C8-7981-4578-82F3-1C1F92EE744B}" type="presParOf" srcId="{B81FAEB2-A91C-4550-BE3F-7AA5D97C4162}" destId="{719A0438-F498-4482-B1B5-A57D408694D2}" srcOrd="5" destOrd="0" presId="urn:microsoft.com/office/officeart/2005/8/layout/default"/>
    <dgm:cxn modelId="{2B004C86-4C5A-491A-A9AA-7E5C69B26063}" type="presParOf" srcId="{B81FAEB2-A91C-4550-BE3F-7AA5D97C4162}" destId="{718B5A2C-697B-4B75-999D-BE47A823B4C3}" srcOrd="6" destOrd="0" presId="urn:microsoft.com/office/officeart/2005/8/layout/default"/>
    <dgm:cxn modelId="{8774EA89-8ED4-4AE9-9790-D39BEA0CAAC4}" type="presParOf" srcId="{B81FAEB2-A91C-4550-BE3F-7AA5D97C4162}" destId="{1EA97F3B-EFA8-4F7E-B858-56C062D9A8D8}" srcOrd="7" destOrd="0" presId="urn:microsoft.com/office/officeart/2005/8/layout/default"/>
    <dgm:cxn modelId="{31E06B88-BF3B-4C21-9C3D-26E90950811B}" type="presParOf" srcId="{B81FAEB2-A91C-4550-BE3F-7AA5D97C4162}" destId="{9B8BF50D-E235-419F-AE45-505A03156A11}" srcOrd="8" destOrd="0" presId="urn:microsoft.com/office/officeart/2005/8/layout/default"/>
    <dgm:cxn modelId="{7BF5D515-FE8F-4452-AB51-1C731DB85D48}" type="presParOf" srcId="{B81FAEB2-A91C-4550-BE3F-7AA5D97C4162}" destId="{E7E9BCE1-9672-4402-A967-C023CFAAD15A}" srcOrd="9" destOrd="0" presId="urn:microsoft.com/office/officeart/2005/8/layout/default"/>
    <dgm:cxn modelId="{93D26645-8777-4420-834B-40DD28B7A02D}" type="presParOf" srcId="{B81FAEB2-A91C-4550-BE3F-7AA5D97C4162}" destId="{BBDCBA53-8DE5-4AF7-9090-3790A1FA8C5F}" srcOrd="10" destOrd="0" presId="urn:microsoft.com/office/officeart/2005/8/layout/default"/>
    <dgm:cxn modelId="{A029E9F4-B5A9-4EEE-A6EB-897BA2AE43E0}" type="presParOf" srcId="{B81FAEB2-A91C-4550-BE3F-7AA5D97C4162}" destId="{BDDBD589-748A-43D6-AAF3-D6AB9E20D4B7}" srcOrd="11" destOrd="0" presId="urn:microsoft.com/office/officeart/2005/8/layout/default"/>
    <dgm:cxn modelId="{A274CF12-7FAF-4C5F-8137-2CCA901ECE81}" type="presParOf" srcId="{B81FAEB2-A91C-4550-BE3F-7AA5D97C4162}" destId="{B1B9BC06-00B5-4897-8577-640125FD4A54}" srcOrd="12" destOrd="0" presId="urn:microsoft.com/office/officeart/2005/8/layout/default"/>
    <dgm:cxn modelId="{F33543BC-841F-4E6C-9659-8B124495DB10}" type="presParOf" srcId="{B81FAEB2-A91C-4550-BE3F-7AA5D97C4162}" destId="{1BB917B1-7B85-4103-85AB-6A6EA8111C6E}" srcOrd="13" destOrd="0" presId="urn:microsoft.com/office/officeart/2005/8/layout/default"/>
    <dgm:cxn modelId="{BF368898-46E3-43DE-AC98-7DD7971E68F2}" type="presParOf" srcId="{B81FAEB2-A91C-4550-BE3F-7AA5D97C4162}" destId="{3119ED23-2D36-4352-B5E0-5274E754323F}" srcOrd="14" destOrd="0" presId="urn:microsoft.com/office/officeart/2005/8/layout/default"/>
    <dgm:cxn modelId="{16CEFDAD-39AC-46AF-B4A6-F4E3E6C5831C}" type="presParOf" srcId="{B81FAEB2-A91C-4550-BE3F-7AA5D97C4162}" destId="{BCE60192-BB16-4EB3-9434-3E2968B0D825}" srcOrd="15" destOrd="0" presId="urn:microsoft.com/office/officeart/2005/8/layout/default"/>
    <dgm:cxn modelId="{25D23B9A-C6E5-47BC-A261-97C256336B03}" type="presParOf" srcId="{B81FAEB2-A91C-4550-BE3F-7AA5D97C4162}" destId="{C683AE7D-3FD8-4FE1-9E0B-6DA5DA698C80}" srcOrd="16" destOrd="0" presId="urn:microsoft.com/office/officeart/2005/8/layout/default"/>
    <dgm:cxn modelId="{C6798753-E5C0-4DE8-AC1B-5191BFA600D3}" type="presParOf" srcId="{B81FAEB2-A91C-4550-BE3F-7AA5D97C4162}" destId="{FA230233-AD83-47A1-86C7-0A4D9508FD71}" srcOrd="17" destOrd="0" presId="urn:microsoft.com/office/officeart/2005/8/layout/default"/>
    <dgm:cxn modelId="{D575BA8D-D390-4341-88D8-7818AA758D46}" type="presParOf" srcId="{B81FAEB2-A91C-4550-BE3F-7AA5D97C4162}" destId="{EFB358AB-8447-4D8C-A445-3C52970BE105}"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66373-6E7B-4E2E-AF0B-28E91F7B377A}">
      <dsp:nvSpPr>
        <dsp:cNvPr id="0" name=""/>
        <dsp:cNvSpPr/>
      </dsp:nvSpPr>
      <dsp:spPr>
        <a:xfrm>
          <a:off x="2264535" y="1491219"/>
          <a:ext cx="1602175" cy="278063"/>
        </a:xfrm>
        <a:custGeom>
          <a:avLst/>
          <a:gdLst/>
          <a:ahLst/>
          <a:cxnLst/>
          <a:rect l="0" t="0" r="0" b="0"/>
          <a:pathLst>
            <a:path>
              <a:moveTo>
                <a:pt x="0" y="0"/>
              </a:moveTo>
              <a:lnTo>
                <a:pt x="0" y="139031"/>
              </a:lnTo>
              <a:lnTo>
                <a:pt x="1602175" y="139031"/>
              </a:lnTo>
              <a:lnTo>
                <a:pt x="1602175" y="278063"/>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D392D52-E0A0-4548-B64A-E5462E542B49}">
      <dsp:nvSpPr>
        <dsp:cNvPr id="0" name=""/>
        <dsp:cNvSpPr/>
      </dsp:nvSpPr>
      <dsp:spPr>
        <a:xfrm>
          <a:off x="2218815" y="1491219"/>
          <a:ext cx="91440" cy="278063"/>
        </a:xfrm>
        <a:custGeom>
          <a:avLst/>
          <a:gdLst/>
          <a:ahLst/>
          <a:cxnLst/>
          <a:rect l="0" t="0" r="0" b="0"/>
          <a:pathLst>
            <a:path>
              <a:moveTo>
                <a:pt x="45720" y="0"/>
              </a:moveTo>
              <a:lnTo>
                <a:pt x="45720" y="278063"/>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63E8357-B5E7-4087-A08C-0A705D29DFB9}">
      <dsp:nvSpPr>
        <dsp:cNvPr id="0" name=""/>
        <dsp:cNvSpPr/>
      </dsp:nvSpPr>
      <dsp:spPr>
        <a:xfrm>
          <a:off x="662359" y="1491219"/>
          <a:ext cx="1602175" cy="278063"/>
        </a:xfrm>
        <a:custGeom>
          <a:avLst/>
          <a:gdLst/>
          <a:ahLst/>
          <a:cxnLst/>
          <a:rect l="0" t="0" r="0" b="0"/>
          <a:pathLst>
            <a:path>
              <a:moveTo>
                <a:pt x="1602175" y="0"/>
              </a:moveTo>
              <a:lnTo>
                <a:pt x="1602175" y="139031"/>
              </a:lnTo>
              <a:lnTo>
                <a:pt x="0" y="139031"/>
              </a:lnTo>
              <a:lnTo>
                <a:pt x="0" y="278063"/>
              </a:lnTo>
            </a:path>
          </a:pathLst>
        </a:custGeom>
        <a:noFill/>
        <a:ln w="1270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4A3A9B0-C3A0-4918-8122-487FD9E1150B}">
      <dsp:nvSpPr>
        <dsp:cNvPr id="0" name=""/>
        <dsp:cNvSpPr/>
      </dsp:nvSpPr>
      <dsp:spPr>
        <a:xfrm>
          <a:off x="1602479" y="829163"/>
          <a:ext cx="1324111" cy="66205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Rockwell Nova Light"/>
            </a:rPr>
            <a:t>Applications Of Nanomedicine</a:t>
          </a:r>
          <a:endParaRPr lang="en-GB" sz="1400" kern="1200" dirty="0"/>
        </a:p>
      </dsp:txBody>
      <dsp:txXfrm>
        <a:off x="1602479" y="829163"/>
        <a:ext cx="1324111" cy="662055"/>
      </dsp:txXfrm>
    </dsp:sp>
    <dsp:sp modelId="{5B94232A-62FB-4B20-9FD9-DB686E1976CD}">
      <dsp:nvSpPr>
        <dsp:cNvPr id="0" name=""/>
        <dsp:cNvSpPr/>
      </dsp:nvSpPr>
      <dsp:spPr>
        <a:xfrm>
          <a:off x="304" y="1769282"/>
          <a:ext cx="1324111" cy="66205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Rockwell Nova Light"/>
            </a:rPr>
            <a:t>Therapeutics</a:t>
          </a:r>
          <a:endParaRPr lang="en-GB" sz="1400" kern="1200" dirty="0"/>
        </a:p>
      </dsp:txBody>
      <dsp:txXfrm>
        <a:off x="304" y="1769282"/>
        <a:ext cx="1324111" cy="662055"/>
      </dsp:txXfrm>
    </dsp:sp>
    <dsp:sp modelId="{11918081-42DF-4AC2-9E63-082FD009B3AC}">
      <dsp:nvSpPr>
        <dsp:cNvPr id="0" name=""/>
        <dsp:cNvSpPr/>
      </dsp:nvSpPr>
      <dsp:spPr>
        <a:xfrm>
          <a:off x="1602479" y="1769282"/>
          <a:ext cx="1324111" cy="66205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Rockwell Nova Light"/>
            </a:rPr>
            <a:t>Diagnostics</a:t>
          </a:r>
          <a:endParaRPr lang="en-GB" sz="1400" kern="1200" dirty="0"/>
        </a:p>
      </dsp:txBody>
      <dsp:txXfrm>
        <a:off x="1602479" y="1769282"/>
        <a:ext cx="1324111" cy="662055"/>
      </dsp:txXfrm>
    </dsp:sp>
    <dsp:sp modelId="{608B8155-99F6-47E6-B145-ADD057845C25}">
      <dsp:nvSpPr>
        <dsp:cNvPr id="0" name=""/>
        <dsp:cNvSpPr/>
      </dsp:nvSpPr>
      <dsp:spPr>
        <a:xfrm>
          <a:off x="3204654" y="1769282"/>
          <a:ext cx="1324111" cy="66205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GB" sz="1400" kern="1200" dirty="0">
              <a:latin typeface="Rockwell Nova Light"/>
            </a:rPr>
            <a:t>Regenerative </a:t>
          </a:r>
          <a:endParaRPr lang="en-GB" sz="1400" kern="1200" dirty="0"/>
        </a:p>
      </dsp:txBody>
      <dsp:txXfrm>
        <a:off x="3204654" y="1769282"/>
        <a:ext cx="1324111" cy="662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9750A-0C01-4328-AABF-E760E7666A0D}">
      <dsp:nvSpPr>
        <dsp:cNvPr id="0" name=""/>
        <dsp:cNvSpPr/>
      </dsp:nvSpPr>
      <dsp:spPr>
        <a:xfrm>
          <a:off x="64080" y="310480"/>
          <a:ext cx="825484" cy="82548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BA6739-7717-4876-A68D-872898A6D02C}">
      <dsp:nvSpPr>
        <dsp:cNvPr id="0" name=""/>
        <dsp:cNvSpPr/>
      </dsp:nvSpPr>
      <dsp:spPr>
        <a:xfrm>
          <a:off x="237431" y="483831"/>
          <a:ext cx="478781" cy="4787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A710C1-ACD4-4291-870B-F0CF65D3050A}">
      <dsp:nvSpPr>
        <dsp:cNvPr id="0" name=""/>
        <dsp:cNvSpPr/>
      </dsp:nvSpPr>
      <dsp:spPr>
        <a:xfrm>
          <a:off x="1066454" y="310480"/>
          <a:ext cx="1945785" cy="82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Rockwell Nova Light"/>
            </a:rPr>
            <a:t>Enable early detection &amp; prevention</a:t>
          </a:r>
          <a:endParaRPr lang="en-GB" sz="1600" b="1" kern="1200" dirty="0"/>
        </a:p>
      </dsp:txBody>
      <dsp:txXfrm>
        <a:off x="1066454" y="310480"/>
        <a:ext cx="1945785" cy="825484"/>
      </dsp:txXfrm>
    </dsp:sp>
    <dsp:sp modelId="{5A70E011-C2FB-4006-A46A-D116ED47A284}">
      <dsp:nvSpPr>
        <dsp:cNvPr id="0" name=""/>
        <dsp:cNvSpPr/>
      </dsp:nvSpPr>
      <dsp:spPr>
        <a:xfrm>
          <a:off x="3351278" y="310480"/>
          <a:ext cx="825484" cy="82548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C93CE-5018-4D2E-9522-AD6FB85CB32B}">
      <dsp:nvSpPr>
        <dsp:cNvPr id="0" name=""/>
        <dsp:cNvSpPr/>
      </dsp:nvSpPr>
      <dsp:spPr>
        <a:xfrm>
          <a:off x="3524629" y="483831"/>
          <a:ext cx="478781" cy="4787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3179C-81B6-4949-9180-B77FC9355FE7}">
      <dsp:nvSpPr>
        <dsp:cNvPr id="0" name=""/>
        <dsp:cNvSpPr/>
      </dsp:nvSpPr>
      <dsp:spPr>
        <a:xfrm>
          <a:off x="4353652" y="310480"/>
          <a:ext cx="1945785" cy="82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Rockwell Nova Light"/>
            </a:rPr>
            <a:t>Improve diagnosis</a:t>
          </a:r>
          <a:endParaRPr lang="en-GB" sz="1600" b="1" kern="1200" dirty="0"/>
        </a:p>
      </dsp:txBody>
      <dsp:txXfrm>
        <a:off x="4353652" y="310480"/>
        <a:ext cx="1945785" cy="825484"/>
      </dsp:txXfrm>
    </dsp:sp>
    <dsp:sp modelId="{A530DA95-F04E-4882-A64B-019CCA5CBC92}">
      <dsp:nvSpPr>
        <dsp:cNvPr id="0" name=""/>
        <dsp:cNvSpPr/>
      </dsp:nvSpPr>
      <dsp:spPr>
        <a:xfrm>
          <a:off x="64080" y="1933783"/>
          <a:ext cx="825484" cy="82548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13E56-040A-4697-8E50-EF5F116B4258}">
      <dsp:nvSpPr>
        <dsp:cNvPr id="0" name=""/>
        <dsp:cNvSpPr/>
      </dsp:nvSpPr>
      <dsp:spPr>
        <a:xfrm>
          <a:off x="237431" y="2107135"/>
          <a:ext cx="478781" cy="4787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1E2432-629D-4D3B-8C82-D210DF7F813E}">
      <dsp:nvSpPr>
        <dsp:cNvPr id="0" name=""/>
        <dsp:cNvSpPr/>
      </dsp:nvSpPr>
      <dsp:spPr>
        <a:xfrm>
          <a:off x="1066454" y="1933783"/>
          <a:ext cx="1945785" cy="82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Rockwell Nova Light"/>
            </a:rPr>
            <a:t>Developing bio-synthetic &amp; eco-friendly technology</a:t>
          </a:r>
          <a:endParaRPr lang="en-GB" sz="1600" b="1" kern="1200" dirty="0"/>
        </a:p>
      </dsp:txBody>
      <dsp:txXfrm>
        <a:off x="1066454" y="1933783"/>
        <a:ext cx="1945785" cy="825484"/>
      </dsp:txXfrm>
    </dsp:sp>
    <dsp:sp modelId="{4E6C3000-78FD-429E-8981-524992E43F77}">
      <dsp:nvSpPr>
        <dsp:cNvPr id="0" name=""/>
        <dsp:cNvSpPr/>
      </dsp:nvSpPr>
      <dsp:spPr>
        <a:xfrm>
          <a:off x="3351278" y="1933783"/>
          <a:ext cx="825484" cy="82548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75C560-5A8E-414F-AF45-DE35B97BB17F}">
      <dsp:nvSpPr>
        <dsp:cNvPr id="0" name=""/>
        <dsp:cNvSpPr/>
      </dsp:nvSpPr>
      <dsp:spPr>
        <a:xfrm>
          <a:off x="3524629" y="2107135"/>
          <a:ext cx="478781" cy="4787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FE57C-128B-44FA-838D-7E9521C272F0}">
      <dsp:nvSpPr>
        <dsp:cNvPr id="0" name=""/>
        <dsp:cNvSpPr/>
      </dsp:nvSpPr>
      <dsp:spPr>
        <a:xfrm>
          <a:off x="4353652" y="1933783"/>
          <a:ext cx="1945785" cy="82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Rockwell Nova Light"/>
            </a:rPr>
            <a:t>Introducing non-invasive feature</a:t>
          </a:r>
          <a:endParaRPr lang="en-GB" sz="1600" b="1" kern="1200" dirty="0"/>
        </a:p>
      </dsp:txBody>
      <dsp:txXfrm>
        <a:off x="4353652" y="1933783"/>
        <a:ext cx="1945785" cy="825484"/>
      </dsp:txXfrm>
    </dsp:sp>
    <dsp:sp modelId="{72AC9797-130F-45C7-9976-DAF4798CDB5C}">
      <dsp:nvSpPr>
        <dsp:cNvPr id="0" name=""/>
        <dsp:cNvSpPr/>
      </dsp:nvSpPr>
      <dsp:spPr>
        <a:xfrm>
          <a:off x="64080" y="3557087"/>
          <a:ext cx="825484" cy="825484"/>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DECC8-F40F-4AED-B8B1-1608382C0375}">
      <dsp:nvSpPr>
        <dsp:cNvPr id="0" name=""/>
        <dsp:cNvSpPr/>
      </dsp:nvSpPr>
      <dsp:spPr>
        <a:xfrm>
          <a:off x="237431" y="3730438"/>
          <a:ext cx="478781" cy="4787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81A5EB-050A-444D-BB2C-3B4CF1041A7D}">
      <dsp:nvSpPr>
        <dsp:cNvPr id="0" name=""/>
        <dsp:cNvSpPr/>
      </dsp:nvSpPr>
      <dsp:spPr>
        <a:xfrm>
          <a:off x="1066454" y="3557087"/>
          <a:ext cx="1945785" cy="82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GB" sz="1600" b="1" kern="1200" dirty="0">
              <a:latin typeface="Rockwell Nova Light"/>
            </a:rPr>
            <a:t>Ensuring faster, more-efficient life-saving treatments </a:t>
          </a:r>
          <a:endParaRPr lang="en-GB" sz="1600" b="1" kern="1200" dirty="0"/>
        </a:p>
      </dsp:txBody>
      <dsp:txXfrm>
        <a:off x="1066454" y="3557087"/>
        <a:ext cx="1945785" cy="82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5352E-FF14-4BED-B933-1FDD5306A103}">
      <dsp:nvSpPr>
        <dsp:cNvPr id="0" name=""/>
        <dsp:cNvSpPr/>
      </dsp:nvSpPr>
      <dsp:spPr>
        <a:xfrm rot="5400000">
          <a:off x="-122675" y="123737"/>
          <a:ext cx="817833" cy="572483"/>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chemeClr val="bg1"/>
              </a:solidFill>
              <a:latin typeface="Rockwell Nova Light"/>
            </a:rPr>
            <a:t>2009</a:t>
          </a:r>
          <a:endParaRPr lang="en-GB" sz="1500" b="1" kern="1200" dirty="0">
            <a:solidFill>
              <a:schemeClr val="bg1"/>
            </a:solidFill>
          </a:endParaRPr>
        </a:p>
      </dsp:txBody>
      <dsp:txXfrm rot="-5400000">
        <a:off x="1" y="287304"/>
        <a:ext cx="572483" cy="245350"/>
      </dsp:txXfrm>
    </dsp:sp>
    <dsp:sp modelId="{1F21E0B3-AE38-4CCD-89E3-D0A350F7D0FC}">
      <dsp:nvSpPr>
        <dsp:cNvPr id="0" name=""/>
        <dsp:cNvSpPr/>
      </dsp:nvSpPr>
      <dsp:spPr>
        <a:xfrm rot="5400000">
          <a:off x="2467430" y="-1893884"/>
          <a:ext cx="531592" cy="4321486"/>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rtl="0">
            <a:lnSpc>
              <a:spcPct val="90000"/>
            </a:lnSpc>
            <a:spcBef>
              <a:spcPct val="0"/>
            </a:spcBef>
            <a:spcAft>
              <a:spcPct val="15000"/>
            </a:spcAft>
            <a:buChar char="•"/>
          </a:pPr>
          <a:r>
            <a:rPr lang="en-GB" sz="2900" kern="1200" dirty="0">
              <a:latin typeface="Rockwell Nova Light"/>
            </a:rPr>
            <a:t> $53 Billoin</a:t>
          </a:r>
          <a:endParaRPr lang="en-GB" sz="2900" kern="1200" dirty="0"/>
        </a:p>
      </dsp:txBody>
      <dsp:txXfrm rot="-5400000">
        <a:off x="572483" y="27013"/>
        <a:ext cx="4295536" cy="479692"/>
      </dsp:txXfrm>
    </dsp:sp>
    <dsp:sp modelId="{9DACAA85-CEFF-4CB8-8636-4CB9FEC9D918}">
      <dsp:nvSpPr>
        <dsp:cNvPr id="0" name=""/>
        <dsp:cNvSpPr/>
      </dsp:nvSpPr>
      <dsp:spPr>
        <a:xfrm rot="5400000">
          <a:off x="-122675" y="769826"/>
          <a:ext cx="817833" cy="572483"/>
        </a:xfrm>
        <a:prstGeom prst="chevron">
          <a:avLst/>
        </a:prstGeom>
        <a:gradFill rotWithShape="0">
          <a:gsLst>
            <a:gs pos="0">
              <a:schemeClr val="accent4">
                <a:hueOff val="-748439"/>
                <a:satOff val="-5167"/>
                <a:lumOff val="-784"/>
                <a:alphaOff val="0"/>
                <a:satMod val="103000"/>
                <a:lumMod val="102000"/>
                <a:tint val="94000"/>
              </a:schemeClr>
            </a:gs>
            <a:gs pos="50000">
              <a:schemeClr val="accent4">
                <a:hueOff val="-748439"/>
                <a:satOff val="-5167"/>
                <a:lumOff val="-784"/>
                <a:alphaOff val="0"/>
                <a:satMod val="110000"/>
                <a:lumMod val="100000"/>
                <a:shade val="100000"/>
              </a:schemeClr>
            </a:gs>
            <a:gs pos="100000">
              <a:schemeClr val="accent4">
                <a:hueOff val="-748439"/>
                <a:satOff val="-5167"/>
                <a:lumOff val="-7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chemeClr val="bg1"/>
              </a:solidFill>
              <a:latin typeface="Rockwell Nova Light"/>
            </a:rPr>
            <a:t>2021</a:t>
          </a:r>
          <a:endParaRPr lang="en-GB" sz="1500" b="1" kern="1200" dirty="0">
            <a:solidFill>
              <a:schemeClr val="bg1"/>
            </a:solidFill>
          </a:endParaRPr>
        </a:p>
      </dsp:txBody>
      <dsp:txXfrm rot="-5400000">
        <a:off x="1" y="933393"/>
        <a:ext cx="572483" cy="245350"/>
      </dsp:txXfrm>
    </dsp:sp>
    <dsp:sp modelId="{55CB136B-FA6F-424B-B12B-D07EF65F5FF3}">
      <dsp:nvSpPr>
        <dsp:cNvPr id="0" name=""/>
        <dsp:cNvSpPr/>
      </dsp:nvSpPr>
      <dsp:spPr>
        <a:xfrm rot="5400000">
          <a:off x="2467430" y="-1247796"/>
          <a:ext cx="531592" cy="4321486"/>
        </a:xfrm>
        <a:prstGeom prst="round2SameRect">
          <a:avLst/>
        </a:prstGeom>
        <a:solidFill>
          <a:schemeClr val="lt1">
            <a:alpha val="90000"/>
            <a:hueOff val="0"/>
            <a:satOff val="0"/>
            <a:lumOff val="0"/>
            <a:alphaOff val="0"/>
          </a:schemeClr>
        </a:solidFill>
        <a:ln w="6350" cap="flat" cmpd="sng" algn="ctr">
          <a:solidFill>
            <a:schemeClr val="accent4">
              <a:hueOff val="-748439"/>
              <a:satOff val="-5167"/>
              <a:lumOff val="-784"/>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rtl="0">
            <a:lnSpc>
              <a:spcPct val="90000"/>
            </a:lnSpc>
            <a:spcBef>
              <a:spcPct val="0"/>
            </a:spcBef>
            <a:spcAft>
              <a:spcPct val="15000"/>
            </a:spcAft>
            <a:buChar char="•"/>
          </a:pPr>
          <a:r>
            <a:rPr lang="en-GB" sz="2900" kern="1200" dirty="0">
              <a:latin typeface="Rockwell Nova Light"/>
            </a:rPr>
            <a:t> $156 Billion</a:t>
          </a:r>
          <a:endParaRPr lang="en-GB" sz="2900" kern="1200" dirty="0"/>
        </a:p>
      </dsp:txBody>
      <dsp:txXfrm rot="-5400000">
        <a:off x="572483" y="673101"/>
        <a:ext cx="4295536" cy="479692"/>
      </dsp:txXfrm>
    </dsp:sp>
    <dsp:sp modelId="{92B898CE-48E8-4AC2-9119-19592315E148}">
      <dsp:nvSpPr>
        <dsp:cNvPr id="0" name=""/>
        <dsp:cNvSpPr/>
      </dsp:nvSpPr>
      <dsp:spPr>
        <a:xfrm rot="5400000">
          <a:off x="-122675" y="1415914"/>
          <a:ext cx="817833" cy="572483"/>
        </a:xfrm>
        <a:prstGeom prst="chevron">
          <a:avLst/>
        </a:prstGeom>
        <a:gradFill rotWithShape="0">
          <a:gsLst>
            <a:gs pos="0">
              <a:schemeClr val="accent4">
                <a:hueOff val="-1496879"/>
                <a:satOff val="-10334"/>
                <a:lumOff val="-1568"/>
                <a:alphaOff val="0"/>
                <a:satMod val="103000"/>
                <a:lumMod val="102000"/>
                <a:tint val="94000"/>
              </a:schemeClr>
            </a:gs>
            <a:gs pos="50000">
              <a:schemeClr val="accent4">
                <a:hueOff val="-1496879"/>
                <a:satOff val="-10334"/>
                <a:lumOff val="-1568"/>
                <a:alphaOff val="0"/>
                <a:satMod val="110000"/>
                <a:lumMod val="100000"/>
                <a:shade val="100000"/>
              </a:schemeClr>
            </a:gs>
            <a:gs pos="100000">
              <a:schemeClr val="accent4">
                <a:hueOff val="-1496879"/>
                <a:satOff val="-10334"/>
                <a:lumOff val="-156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b="1" kern="1200" dirty="0">
              <a:solidFill>
                <a:schemeClr val="bg1"/>
              </a:solidFill>
              <a:latin typeface="Rockwell Nova Light"/>
            </a:rPr>
            <a:t>2025</a:t>
          </a:r>
          <a:endParaRPr lang="en-GB" sz="1500" b="1" kern="1200" dirty="0">
            <a:solidFill>
              <a:schemeClr val="bg1"/>
            </a:solidFill>
          </a:endParaRPr>
        </a:p>
      </dsp:txBody>
      <dsp:txXfrm rot="-5400000">
        <a:off x="1" y="1579481"/>
        <a:ext cx="572483" cy="245350"/>
      </dsp:txXfrm>
    </dsp:sp>
    <dsp:sp modelId="{3ECCC6DD-ECC7-49D0-BCF9-1DD57B2C6ECB}">
      <dsp:nvSpPr>
        <dsp:cNvPr id="0" name=""/>
        <dsp:cNvSpPr/>
      </dsp:nvSpPr>
      <dsp:spPr>
        <a:xfrm rot="5400000">
          <a:off x="2467430" y="-601707"/>
          <a:ext cx="531592" cy="4321486"/>
        </a:xfrm>
        <a:prstGeom prst="round2SameRect">
          <a:avLst/>
        </a:prstGeom>
        <a:solidFill>
          <a:schemeClr val="lt1">
            <a:alpha val="90000"/>
            <a:hueOff val="0"/>
            <a:satOff val="0"/>
            <a:lumOff val="0"/>
            <a:alphaOff val="0"/>
          </a:schemeClr>
        </a:solidFill>
        <a:ln w="6350" cap="flat" cmpd="sng" algn="ctr">
          <a:solidFill>
            <a:schemeClr val="accent4">
              <a:hueOff val="-1496879"/>
              <a:satOff val="-10334"/>
              <a:lumOff val="-1568"/>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rtl="0">
            <a:lnSpc>
              <a:spcPct val="90000"/>
            </a:lnSpc>
            <a:spcBef>
              <a:spcPct val="0"/>
            </a:spcBef>
            <a:spcAft>
              <a:spcPct val="15000"/>
            </a:spcAft>
            <a:buChar char="•"/>
          </a:pPr>
          <a:r>
            <a:rPr lang="en-GB" sz="2900" kern="1200" dirty="0">
              <a:latin typeface="Rockwell Nova Light"/>
            </a:rPr>
            <a:t> $334 Billion</a:t>
          </a:r>
          <a:endParaRPr lang="en-GB" sz="2900" kern="1200" dirty="0"/>
        </a:p>
      </dsp:txBody>
      <dsp:txXfrm rot="-5400000">
        <a:off x="572483" y="1319190"/>
        <a:ext cx="4295536" cy="4796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F1064-3337-43D8-AC5D-1091CFC56CCC}">
      <dsp:nvSpPr>
        <dsp:cNvPr id="0" name=""/>
        <dsp:cNvSpPr/>
      </dsp:nvSpPr>
      <dsp:spPr>
        <a:xfrm>
          <a:off x="2863816" y="163"/>
          <a:ext cx="1649846" cy="98990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latin typeface="Rockwell Nova Light"/>
            </a:rPr>
            <a:t>Project Management Team</a:t>
          </a:r>
          <a:endParaRPr lang="en-GB" sz="1800" kern="1200" dirty="0"/>
        </a:p>
      </dsp:txBody>
      <dsp:txXfrm>
        <a:off x="2863816" y="163"/>
        <a:ext cx="1649846" cy="9899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70CE4-EFCE-4D51-8B0B-7A6A4372E13C}">
      <dsp:nvSpPr>
        <dsp:cNvPr id="0" name=""/>
        <dsp:cNvSpPr/>
      </dsp:nvSpPr>
      <dsp:spPr>
        <a:xfrm>
          <a:off x="2228" y="0"/>
          <a:ext cx="2186327" cy="3550139"/>
        </a:xfrm>
        <a:prstGeom prst="roundRect">
          <a:avLst>
            <a:gd name="adj" fmla="val 10000"/>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Rockwell"/>
            </a:rPr>
            <a:t>Research</a:t>
          </a:r>
        </a:p>
      </dsp:txBody>
      <dsp:txXfrm>
        <a:off x="2228" y="0"/>
        <a:ext cx="2186327" cy="1065041"/>
      </dsp:txXfrm>
    </dsp:sp>
    <dsp:sp modelId="{B0EAD11F-E33A-4169-9BA2-87295491FF74}">
      <dsp:nvSpPr>
        <dsp:cNvPr id="0" name=""/>
        <dsp:cNvSpPr/>
      </dsp:nvSpPr>
      <dsp:spPr>
        <a:xfrm>
          <a:off x="220860" y="1065713"/>
          <a:ext cx="1749062" cy="4107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Material Scientist</a:t>
          </a:r>
        </a:p>
      </dsp:txBody>
      <dsp:txXfrm>
        <a:off x="232889" y="1077742"/>
        <a:ext cx="1725004" cy="386643"/>
      </dsp:txXfrm>
    </dsp:sp>
    <dsp:sp modelId="{448E6C26-08E0-4A2E-A6DB-44CF2894B98C}">
      <dsp:nvSpPr>
        <dsp:cNvPr id="0" name=""/>
        <dsp:cNvSpPr/>
      </dsp:nvSpPr>
      <dsp:spPr>
        <a:xfrm>
          <a:off x="220860" y="1539599"/>
          <a:ext cx="1749062" cy="410701"/>
        </a:xfrm>
        <a:prstGeom prst="roundRect">
          <a:avLst>
            <a:gd name="adj" fmla="val 10000"/>
          </a:avLst>
        </a:prstGeom>
        <a:gradFill rotWithShape="0">
          <a:gsLst>
            <a:gs pos="0">
              <a:schemeClr val="accent4">
                <a:hueOff val="-88052"/>
                <a:satOff val="-608"/>
                <a:lumOff val="-92"/>
                <a:alphaOff val="0"/>
                <a:satMod val="103000"/>
                <a:lumMod val="102000"/>
                <a:tint val="94000"/>
              </a:schemeClr>
            </a:gs>
            <a:gs pos="50000">
              <a:schemeClr val="accent4">
                <a:hueOff val="-88052"/>
                <a:satOff val="-608"/>
                <a:lumOff val="-92"/>
                <a:alphaOff val="0"/>
                <a:satMod val="110000"/>
                <a:lumMod val="100000"/>
                <a:shade val="100000"/>
              </a:schemeClr>
            </a:gs>
            <a:gs pos="100000">
              <a:schemeClr val="accent4">
                <a:hueOff val="-88052"/>
                <a:satOff val="-608"/>
                <a:lumOff val="-9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Rockwell"/>
            </a:rPr>
            <a:t>Pharmacist</a:t>
          </a:r>
        </a:p>
      </dsp:txBody>
      <dsp:txXfrm>
        <a:off x="232889" y="1551628"/>
        <a:ext cx="1725004" cy="386643"/>
      </dsp:txXfrm>
    </dsp:sp>
    <dsp:sp modelId="{9DE5CD8F-6CF1-4106-83A3-FAFCDE1F9825}">
      <dsp:nvSpPr>
        <dsp:cNvPr id="0" name=""/>
        <dsp:cNvSpPr/>
      </dsp:nvSpPr>
      <dsp:spPr>
        <a:xfrm>
          <a:off x="220860" y="2013486"/>
          <a:ext cx="1749062" cy="410701"/>
        </a:xfrm>
        <a:prstGeom prst="roundRect">
          <a:avLst>
            <a:gd name="adj" fmla="val 10000"/>
          </a:avLst>
        </a:prstGeom>
        <a:gradFill rotWithShape="0">
          <a:gsLst>
            <a:gs pos="0">
              <a:schemeClr val="accent4">
                <a:hueOff val="-176103"/>
                <a:satOff val="-1216"/>
                <a:lumOff val="-184"/>
                <a:alphaOff val="0"/>
                <a:satMod val="103000"/>
                <a:lumMod val="102000"/>
                <a:tint val="94000"/>
              </a:schemeClr>
            </a:gs>
            <a:gs pos="50000">
              <a:schemeClr val="accent4">
                <a:hueOff val="-176103"/>
                <a:satOff val="-1216"/>
                <a:lumOff val="-184"/>
                <a:alphaOff val="0"/>
                <a:satMod val="110000"/>
                <a:lumMod val="100000"/>
                <a:shade val="100000"/>
              </a:schemeClr>
            </a:gs>
            <a:gs pos="100000">
              <a:schemeClr val="accent4">
                <a:hueOff val="-176103"/>
                <a:satOff val="-1216"/>
                <a:lumOff val="-1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Medical investigator</a:t>
          </a:r>
        </a:p>
      </dsp:txBody>
      <dsp:txXfrm>
        <a:off x="232889" y="2025515"/>
        <a:ext cx="1725004" cy="386643"/>
      </dsp:txXfrm>
    </dsp:sp>
    <dsp:sp modelId="{033657E5-F6E9-4955-A549-0FEFE0B5AF26}">
      <dsp:nvSpPr>
        <dsp:cNvPr id="0" name=""/>
        <dsp:cNvSpPr/>
      </dsp:nvSpPr>
      <dsp:spPr>
        <a:xfrm>
          <a:off x="220860" y="2487372"/>
          <a:ext cx="1749062" cy="410701"/>
        </a:xfrm>
        <a:prstGeom prst="roundRect">
          <a:avLst>
            <a:gd name="adj" fmla="val 10000"/>
          </a:avLst>
        </a:prstGeom>
        <a:gradFill rotWithShape="0">
          <a:gsLst>
            <a:gs pos="0">
              <a:schemeClr val="accent4">
                <a:hueOff val="-264155"/>
                <a:satOff val="-1824"/>
                <a:lumOff val="-277"/>
                <a:alphaOff val="0"/>
                <a:satMod val="103000"/>
                <a:lumMod val="102000"/>
                <a:tint val="94000"/>
              </a:schemeClr>
            </a:gs>
            <a:gs pos="50000">
              <a:schemeClr val="accent4">
                <a:hueOff val="-264155"/>
                <a:satOff val="-1824"/>
                <a:lumOff val="-277"/>
                <a:alphaOff val="0"/>
                <a:satMod val="110000"/>
                <a:lumMod val="100000"/>
                <a:shade val="100000"/>
              </a:schemeClr>
            </a:gs>
            <a:gs pos="100000">
              <a:schemeClr val="accent4">
                <a:hueOff val="-264155"/>
                <a:satOff val="-1824"/>
                <a:lumOff val="-27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Rockwell"/>
            </a:rPr>
            <a:t>Doctor</a:t>
          </a:r>
        </a:p>
      </dsp:txBody>
      <dsp:txXfrm>
        <a:off x="232889" y="2499401"/>
        <a:ext cx="1725004" cy="386643"/>
      </dsp:txXfrm>
    </dsp:sp>
    <dsp:sp modelId="{1D2FEFE1-D847-48D9-8738-1E82EA7FC70B}">
      <dsp:nvSpPr>
        <dsp:cNvPr id="0" name=""/>
        <dsp:cNvSpPr/>
      </dsp:nvSpPr>
      <dsp:spPr>
        <a:xfrm>
          <a:off x="220860" y="2961258"/>
          <a:ext cx="1749062" cy="410701"/>
        </a:xfrm>
        <a:prstGeom prst="roundRect">
          <a:avLst>
            <a:gd name="adj" fmla="val 10000"/>
          </a:avLst>
        </a:prstGeom>
        <a:gradFill rotWithShape="0">
          <a:gsLst>
            <a:gs pos="0">
              <a:schemeClr val="accent4">
                <a:hueOff val="-352207"/>
                <a:satOff val="-2432"/>
                <a:lumOff val="-369"/>
                <a:alphaOff val="0"/>
                <a:satMod val="103000"/>
                <a:lumMod val="102000"/>
                <a:tint val="94000"/>
              </a:schemeClr>
            </a:gs>
            <a:gs pos="50000">
              <a:schemeClr val="accent4">
                <a:hueOff val="-352207"/>
                <a:satOff val="-2432"/>
                <a:lumOff val="-369"/>
                <a:alphaOff val="0"/>
                <a:satMod val="110000"/>
                <a:lumMod val="100000"/>
                <a:shade val="100000"/>
              </a:schemeClr>
            </a:gs>
            <a:gs pos="100000">
              <a:schemeClr val="accent4">
                <a:hueOff val="-352207"/>
                <a:satOff val="-2432"/>
                <a:lumOff val="-36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Data Analyst</a:t>
          </a:r>
        </a:p>
      </dsp:txBody>
      <dsp:txXfrm>
        <a:off x="232889" y="2973287"/>
        <a:ext cx="1725004" cy="386643"/>
      </dsp:txXfrm>
    </dsp:sp>
    <dsp:sp modelId="{CE10EFB4-915C-4E92-A733-376AAF6682C6}">
      <dsp:nvSpPr>
        <dsp:cNvPr id="0" name=""/>
        <dsp:cNvSpPr/>
      </dsp:nvSpPr>
      <dsp:spPr>
        <a:xfrm>
          <a:off x="2352530" y="0"/>
          <a:ext cx="2186327" cy="3550139"/>
        </a:xfrm>
        <a:prstGeom prst="roundRect">
          <a:avLst>
            <a:gd name="adj" fmla="val 10000"/>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Rockwell"/>
            </a:rPr>
            <a:t>Technology</a:t>
          </a:r>
        </a:p>
      </dsp:txBody>
      <dsp:txXfrm>
        <a:off x="2352530" y="0"/>
        <a:ext cx="2186327" cy="1065041"/>
      </dsp:txXfrm>
    </dsp:sp>
    <dsp:sp modelId="{FF37ED35-CB2D-49FD-8E84-13726CDE81F7}">
      <dsp:nvSpPr>
        <dsp:cNvPr id="0" name=""/>
        <dsp:cNvSpPr/>
      </dsp:nvSpPr>
      <dsp:spPr>
        <a:xfrm>
          <a:off x="2571163" y="1065713"/>
          <a:ext cx="1749062" cy="410701"/>
        </a:xfrm>
        <a:prstGeom prst="roundRect">
          <a:avLst>
            <a:gd name="adj" fmla="val 10000"/>
          </a:avLst>
        </a:prstGeom>
        <a:gradFill rotWithShape="0">
          <a:gsLst>
            <a:gs pos="0">
              <a:schemeClr val="accent4">
                <a:hueOff val="-440259"/>
                <a:satOff val="-3039"/>
                <a:lumOff val="-461"/>
                <a:alphaOff val="0"/>
                <a:satMod val="103000"/>
                <a:lumMod val="102000"/>
                <a:tint val="94000"/>
              </a:schemeClr>
            </a:gs>
            <a:gs pos="50000">
              <a:schemeClr val="accent4">
                <a:hueOff val="-440259"/>
                <a:satOff val="-3039"/>
                <a:lumOff val="-461"/>
                <a:alphaOff val="0"/>
                <a:satMod val="110000"/>
                <a:lumMod val="100000"/>
                <a:shade val="100000"/>
              </a:schemeClr>
            </a:gs>
            <a:gs pos="100000">
              <a:schemeClr val="accent4">
                <a:hueOff val="-440259"/>
                <a:satOff val="-3039"/>
                <a:lumOff val="-4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Software Engineer</a:t>
          </a:r>
        </a:p>
      </dsp:txBody>
      <dsp:txXfrm>
        <a:off x="2583192" y="1077742"/>
        <a:ext cx="1725004" cy="386643"/>
      </dsp:txXfrm>
    </dsp:sp>
    <dsp:sp modelId="{327BD500-B251-4D53-BF45-89497E75BBCA}">
      <dsp:nvSpPr>
        <dsp:cNvPr id="0" name=""/>
        <dsp:cNvSpPr/>
      </dsp:nvSpPr>
      <dsp:spPr>
        <a:xfrm>
          <a:off x="2571163" y="1539599"/>
          <a:ext cx="1749062" cy="410701"/>
        </a:xfrm>
        <a:prstGeom prst="roundRect">
          <a:avLst>
            <a:gd name="adj" fmla="val 10000"/>
          </a:avLst>
        </a:prstGeom>
        <a:gradFill rotWithShape="0">
          <a:gsLst>
            <a:gs pos="0">
              <a:schemeClr val="accent4">
                <a:hueOff val="-528310"/>
                <a:satOff val="-3647"/>
                <a:lumOff val="-553"/>
                <a:alphaOff val="0"/>
                <a:satMod val="103000"/>
                <a:lumMod val="102000"/>
                <a:tint val="94000"/>
              </a:schemeClr>
            </a:gs>
            <a:gs pos="50000">
              <a:schemeClr val="accent4">
                <a:hueOff val="-528310"/>
                <a:satOff val="-3647"/>
                <a:lumOff val="-553"/>
                <a:alphaOff val="0"/>
                <a:satMod val="110000"/>
                <a:lumMod val="100000"/>
                <a:shade val="100000"/>
              </a:schemeClr>
            </a:gs>
            <a:gs pos="100000">
              <a:schemeClr val="accent4">
                <a:hueOff val="-528310"/>
                <a:satOff val="-3647"/>
                <a:lumOff val="-55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Mechanical Engineer</a:t>
          </a:r>
        </a:p>
      </dsp:txBody>
      <dsp:txXfrm>
        <a:off x="2583192" y="1551628"/>
        <a:ext cx="1725004" cy="386643"/>
      </dsp:txXfrm>
    </dsp:sp>
    <dsp:sp modelId="{FC9AE9F8-8065-46FA-B7E7-51A897786F38}">
      <dsp:nvSpPr>
        <dsp:cNvPr id="0" name=""/>
        <dsp:cNvSpPr/>
      </dsp:nvSpPr>
      <dsp:spPr>
        <a:xfrm>
          <a:off x="2571163" y="2013486"/>
          <a:ext cx="1749062" cy="410701"/>
        </a:xfrm>
        <a:prstGeom prst="roundRect">
          <a:avLst>
            <a:gd name="adj" fmla="val 10000"/>
          </a:avLst>
        </a:prstGeom>
        <a:gradFill rotWithShape="0">
          <a:gsLst>
            <a:gs pos="0">
              <a:schemeClr val="accent4">
                <a:hueOff val="-616362"/>
                <a:satOff val="-4255"/>
                <a:lumOff val="-646"/>
                <a:alphaOff val="0"/>
                <a:satMod val="103000"/>
                <a:lumMod val="102000"/>
                <a:tint val="94000"/>
              </a:schemeClr>
            </a:gs>
            <a:gs pos="50000">
              <a:schemeClr val="accent4">
                <a:hueOff val="-616362"/>
                <a:satOff val="-4255"/>
                <a:lumOff val="-646"/>
                <a:alphaOff val="0"/>
                <a:satMod val="110000"/>
                <a:lumMod val="100000"/>
                <a:shade val="100000"/>
              </a:schemeClr>
            </a:gs>
            <a:gs pos="100000">
              <a:schemeClr val="accent4">
                <a:hueOff val="-616362"/>
                <a:satOff val="-4255"/>
                <a:lumOff val="-64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Physicist</a:t>
          </a:r>
        </a:p>
      </dsp:txBody>
      <dsp:txXfrm>
        <a:off x="2583192" y="2025515"/>
        <a:ext cx="1725004" cy="386643"/>
      </dsp:txXfrm>
    </dsp:sp>
    <dsp:sp modelId="{A395610E-CF68-49A3-AE12-F47D19C60C58}">
      <dsp:nvSpPr>
        <dsp:cNvPr id="0" name=""/>
        <dsp:cNvSpPr/>
      </dsp:nvSpPr>
      <dsp:spPr>
        <a:xfrm>
          <a:off x="2571163" y="2487372"/>
          <a:ext cx="1749062" cy="410701"/>
        </a:xfrm>
        <a:prstGeom prst="roundRect">
          <a:avLst>
            <a:gd name="adj" fmla="val 10000"/>
          </a:avLst>
        </a:prstGeom>
        <a:gradFill rotWithShape="0">
          <a:gsLst>
            <a:gs pos="0">
              <a:schemeClr val="accent4">
                <a:hueOff val="-704414"/>
                <a:satOff val="-4863"/>
                <a:lumOff val="-738"/>
                <a:alphaOff val="0"/>
                <a:satMod val="103000"/>
                <a:lumMod val="102000"/>
                <a:tint val="94000"/>
              </a:schemeClr>
            </a:gs>
            <a:gs pos="50000">
              <a:schemeClr val="accent4">
                <a:hueOff val="-704414"/>
                <a:satOff val="-4863"/>
                <a:lumOff val="-738"/>
                <a:alphaOff val="0"/>
                <a:satMod val="110000"/>
                <a:lumMod val="100000"/>
                <a:shade val="100000"/>
              </a:schemeClr>
            </a:gs>
            <a:gs pos="100000">
              <a:schemeClr val="accent4">
                <a:hueOff val="-704414"/>
                <a:satOff val="-4863"/>
                <a:lumOff val="-73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Medicaldevice expert</a:t>
          </a:r>
        </a:p>
      </dsp:txBody>
      <dsp:txXfrm>
        <a:off x="2583192" y="2499401"/>
        <a:ext cx="1725004" cy="386643"/>
      </dsp:txXfrm>
    </dsp:sp>
    <dsp:sp modelId="{7D18E2C9-0AAB-4375-B637-85BA8F4B47B9}">
      <dsp:nvSpPr>
        <dsp:cNvPr id="0" name=""/>
        <dsp:cNvSpPr/>
      </dsp:nvSpPr>
      <dsp:spPr>
        <a:xfrm>
          <a:off x="2571163" y="2961258"/>
          <a:ext cx="1749062" cy="410701"/>
        </a:xfrm>
        <a:prstGeom prst="roundRect">
          <a:avLst>
            <a:gd name="adj" fmla="val 10000"/>
          </a:avLst>
        </a:prstGeom>
        <a:gradFill rotWithShape="0">
          <a:gsLst>
            <a:gs pos="0">
              <a:schemeClr val="accent4">
                <a:hueOff val="-792465"/>
                <a:satOff val="-5471"/>
                <a:lumOff val="-830"/>
                <a:alphaOff val="0"/>
                <a:satMod val="103000"/>
                <a:lumMod val="102000"/>
                <a:tint val="94000"/>
              </a:schemeClr>
            </a:gs>
            <a:gs pos="50000">
              <a:schemeClr val="accent4">
                <a:hueOff val="-792465"/>
                <a:satOff val="-5471"/>
                <a:lumOff val="-830"/>
                <a:alphaOff val="0"/>
                <a:satMod val="110000"/>
                <a:lumMod val="100000"/>
                <a:shade val="100000"/>
              </a:schemeClr>
            </a:gs>
            <a:gs pos="100000">
              <a:schemeClr val="accent4">
                <a:hueOff val="-792465"/>
                <a:satOff val="-5471"/>
                <a:lumOff val="-83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Nanotech Expert</a:t>
          </a:r>
        </a:p>
      </dsp:txBody>
      <dsp:txXfrm>
        <a:off x="2583192" y="2973287"/>
        <a:ext cx="1725004" cy="386643"/>
      </dsp:txXfrm>
    </dsp:sp>
    <dsp:sp modelId="{A0A6FE9E-8D51-427F-B762-A1C36487B9C1}">
      <dsp:nvSpPr>
        <dsp:cNvPr id="0" name=""/>
        <dsp:cNvSpPr/>
      </dsp:nvSpPr>
      <dsp:spPr>
        <a:xfrm>
          <a:off x="4702832" y="0"/>
          <a:ext cx="2186327" cy="3550139"/>
        </a:xfrm>
        <a:prstGeom prst="roundRect">
          <a:avLst>
            <a:gd name="adj" fmla="val 10000"/>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latin typeface="Rockwell"/>
            </a:rPr>
            <a:t>Management</a:t>
          </a:r>
        </a:p>
      </dsp:txBody>
      <dsp:txXfrm>
        <a:off x="4702832" y="0"/>
        <a:ext cx="2186327" cy="1065041"/>
      </dsp:txXfrm>
    </dsp:sp>
    <dsp:sp modelId="{749248D6-2102-433F-9F32-BB8A57819667}">
      <dsp:nvSpPr>
        <dsp:cNvPr id="0" name=""/>
        <dsp:cNvSpPr/>
      </dsp:nvSpPr>
      <dsp:spPr>
        <a:xfrm>
          <a:off x="4921465" y="1065128"/>
          <a:ext cx="1749062" cy="517179"/>
        </a:xfrm>
        <a:prstGeom prst="roundRect">
          <a:avLst>
            <a:gd name="adj" fmla="val 10000"/>
          </a:avLst>
        </a:prstGeom>
        <a:gradFill rotWithShape="0">
          <a:gsLst>
            <a:gs pos="0">
              <a:schemeClr val="accent4">
                <a:hueOff val="-880517"/>
                <a:satOff val="-6079"/>
                <a:lumOff val="-922"/>
                <a:alphaOff val="0"/>
                <a:satMod val="103000"/>
                <a:lumMod val="102000"/>
                <a:tint val="94000"/>
              </a:schemeClr>
            </a:gs>
            <a:gs pos="50000">
              <a:schemeClr val="accent4">
                <a:hueOff val="-880517"/>
                <a:satOff val="-6079"/>
                <a:lumOff val="-922"/>
                <a:alphaOff val="0"/>
                <a:satMod val="110000"/>
                <a:lumMod val="100000"/>
                <a:shade val="100000"/>
              </a:schemeClr>
            </a:gs>
            <a:gs pos="100000">
              <a:schemeClr val="accent4">
                <a:hueOff val="-880517"/>
                <a:satOff val="-6079"/>
                <a:lumOff val="-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Manufacturing Engineer</a:t>
          </a:r>
        </a:p>
      </dsp:txBody>
      <dsp:txXfrm>
        <a:off x="4936613" y="1080276"/>
        <a:ext cx="1718766" cy="486883"/>
      </dsp:txXfrm>
    </dsp:sp>
    <dsp:sp modelId="{0C3A0490-6DC7-45CA-9A5C-89DEF931A110}">
      <dsp:nvSpPr>
        <dsp:cNvPr id="0" name=""/>
        <dsp:cNvSpPr/>
      </dsp:nvSpPr>
      <dsp:spPr>
        <a:xfrm>
          <a:off x="4921465" y="1661874"/>
          <a:ext cx="1749062" cy="517179"/>
        </a:xfrm>
        <a:prstGeom prst="roundRect">
          <a:avLst>
            <a:gd name="adj" fmla="val 10000"/>
          </a:avLst>
        </a:prstGeom>
        <a:gradFill rotWithShape="0">
          <a:gsLst>
            <a:gs pos="0">
              <a:schemeClr val="accent4">
                <a:hueOff val="-968569"/>
                <a:satOff val="-6687"/>
                <a:lumOff val="-1015"/>
                <a:alphaOff val="0"/>
                <a:satMod val="103000"/>
                <a:lumMod val="102000"/>
                <a:tint val="94000"/>
              </a:schemeClr>
            </a:gs>
            <a:gs pos="50000">
              <a:schemeClr val="accent4">
                <a:hueOff val="-968569"/>
                <a:satOff val="-6687"/>
                <a:lumOff val="-1015"/>
                <a:alphaOff val="0"/>
                <a:satMod val="110000"/>
                <a:lumMod val="100000"/>
                <a:shade val="100000"/>
              </a:schemeClr>
            </a:gs>
            <a:gs pos="100000">
              <a:schemeClr val="accent4">
                <a:hueOff val="-968569"/>
                <a:satOff val="-6687"/>
                <a:lumOff val="-101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Portfolio Manager</a:t>
          </a:r>
        </a:p>
      </dsp:txBody>
      <dsp:txXfrm>
        <a:off x="4936613" y="1677022"/>
        <a:ext cx="1718766" cy="486883"/>
      </dsp:txXfrm>
    </dsp:sp>
    <dsp:sp modelId="{FD9895E3-F5F5-4295-9F43-18BACED6D197}">
      <dsp:nvSpPr>
        <dsp:cNvPr id="0" name=""/>
        <dsp:cNvSpPr/>
      </dsp:nvSpPr>
      <dsp:spPr>
        <a:xfrm>
          <a:off x="4921465" y="2258619"/>
          <a:ext cx="1749062" cy="517179"/>
        </a:xfrm>
        <a:prstGeom prst="roundRect">
          <a:avLst>
            <a:gd name="adj" fmla="val 10000"/>
          </a:avLst>
        </a:prstGeom>
        <a:gradFill rotWithShape="0">
          <a:gsLst>
            <a:gs pos="0">
              <a:schemeClr val="accent4">
                <a:hueOff val="-1056621"/>
                <a:satOff val="-7295"/>
                <a:lumOff val="-1107"/>
                <a:alphaOff val="0"/>
                <a:satMod val="103000"/>
                <a:lumMod val="102000"/>
                <a:tint val="94000"/>
              </a:schemeClr>
            </a:gs>
            <a:gs pos="50000">
              <a:schemeClr val="accent4">
                <a:hueOff val="-1056621"/>
                <a:satOff val="-7295"/>
                <a:lumOff val="-1107"/>
                <a:alphaOff val="0"/>
                <a:satMod val="110000"/>
                <a:lumMod val="100000"/>
                <a:shade val="100000"/>
              </a:schemeClr>
            </a:gs>
            <a:gs pos="100000">
              <a:schemeClr val="accent4">
                <a:hueOff val="-1056621"/>
                <a:satOff val="-7295"/>
                <a:lumOff val="-110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Financial Advisor</a:t>
          </a:r>
        </a:p>
      </dsp:txBody>
      <dsp:txXfrm>
        <a:off x="4936613" y="2273767"/>
        <a:ext cx="1718766" cy="486883"/>
      </dsp:txXfrm>
    </dsp:sp>
    <dsp:sp modelId="{FCA3E16D-1421-4F86-88A8-8B8B3792931A}">
      <dsp:nvSpPr>
        <dsp:cNvPr id="0" name=""/>
        <dsp:cNvSpPr/>
      </dsp:nvSpPr>
      <dsp:spPr>
        <a:xfrm>
          <a:off x="4921465" y="2855365"/>
          <a:ext cx="1749062" cy="517179"/>
        </a:xfrm>
        <a:prstGeom prst="roundRect">
          <a:avLst>
            <a:gd name="adj" fmla="val 10000"/>
          </a:avLst>
        </a:prstGeom>
        <a:gradFill rotWithShape="0">
          <a:gsLst>
            <a:gs pos="0">
              <a:schemeClr val="accent4">
                <a:hueOff val="-1144672"/>
                <a:satOff val="-7902"/>
                <a:lumOff val="-1199"/>
                <a:alphaOff val="0"/>
                <a:satMod val="103000"/>
                <a:lumMod val="102000"/>
                <a:tint val="94000"/>
              </a:schemeClr>
            </a:gs>
            <a:gs pos="50000">
              <a:schemeClr val="accent4">
                <a:hueOff val="-1144672"/>
                <a:satOff val="-7902"/>
                <a:lumOff val="-1199"/>
                <a:alphaOff val="0"/>
                <a:satMod val="110000"/>
                <a:lumMod val="100000"/>
                <a:shade val="100000"/>
              </a:schemeClr>
            </a:gs>
            <a:gs pos="100000">
              <a:schemeClr val="accent4">
                <a:hueOff val="-1144672"/>
                <a:satOff val="-7902"/>
                <a:lumOff val="-119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Product Manager</a:t>
          </a:r>
        </a:p>
      </dsp:txBody>
      <dsp:txXfrm>
        <a:off x="4936613" y="2870513"/>
        <a:ext cx="1718766" cy="486883"/>
      </dsp:txXfrm>
    </dsp:sp>
    <dsp:sp modelId="{D1B4C3F2-A713-47BA-AB81-AA162588B37E}">
      <dsp:nvSpPr>
        <dsp:cNvPr id="0" name=""/>
        <dsp:cNvSpPr/>
      </dsp:nvSpPr>
      <dsp:spPr>
        <a:xfrm>
          <a:off x="7053135" y="0"/>
          <a:ext cx="2186327" cy="3550139"/>
        </a:xfrm>
        <a:prstGeom prst="roundRect">
          <a:avLst>
            <a:gd name="adj" fmla="val 10000"/>
          </a:avLst>
        </a:prstGeom>
        <a:gradFill rotWithShape="0">
          <a:gsLst>
            <a:gs pos="0">
              <a:schemeClr val="accent4">
                <a:tint val="40000"/>
                <a:hueOff val="0"/>
                <a:satOff val="0"/>
                <a:lumOff val="0"/>
                <a:alphaOff val="0"/>
                <a:satMod val="103000"/>
                <a:lumMod val="102000"/>
                <a:tint val="94000"/>
              </a:schemeClr>
            </a:gs>
            <a:gs pos="50000">
              <a:schemeClr val="accent4">
                <a:tint val="40000"/>
                <a:hueOff val="0"/>
                <a:satOff val="0"/>
                <a:lumOff val="0"/>
                <a:alphaOff val="0"/>
                <a:satMod val="110000"/>
                <a:lumMod val="100000"/>
                <a:shade val="100000"/>
              </a:schemeClr>
            </a:gs>
            <a:gs pos="100000">
              <a:schemeClr val="accent4">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GB" sz="2400" b="1" kern="1200" dirty="0">
              <a:latin typeface="Rockwell"/>
            </a:rPr>
            <a:t>Marketing &amp; Media</a:t>
          </a:r>
        </a:p>
      </dsp:txBody>
      <dsp:txXfrm>
        <a:off x="7053135" y="0"/>
        <a:ext cx="2186327" cy="1065041"/>
      </dsp:txXfrm>
    </dsp:sp>
    <dsp:sp modelId="{EE19E0D4-B4BF-4421-822F-5EB70B12E26F}">
      <dsp:nvSpPr>
        <dsp:cNvPr id="0" name=""/>
        <dsp:cNvSpPr/>
      </dsp:nvSpPr>
      <dsp:spPr>
        <a:xfrm>
          <a:off x="7271767" y="1065128"/>
          <a:ext cx="1749062" cy="517179"/>
        </a:xfrm>
        <a:prstGeom prst="roundRect">
          <a:avLst>
            <a:gd name="adj" fmla="val 10000"/>
          </a:avLst>
        </a:prstGeom>
        <a:gradFill rotWithShape="0">
          <a:gsLst>
            <a:gs pos="0">
              <a:schemeClr val="accent4">
                <a:hueOff val="-1232724"/>
                <a:satOff val="-8510"/>
                <a:lumOff val="-1291"/>
                <a:alphaOff val="0"/>
                <a:satMod val="103000"/>
                <a:lumMod val="102000"/>
                <a:tint val="94000"/>
              </a:schemeClr>
            </a:gs>
            <a:gs pos="50000">
              <a:schemeClr val="accent4">
                <a:hueOff val="-1232724"/>
                <a:satOff val="-8510"/>
                <a:lumOff val="-1291"/>
                <a:alphaOff val="0"/>
                <a:satMod val="110000"/>
                <a:lumMod val="100000"/>
                <a:shade val="100000"/>
              </a:schemeClr>
            </a:gs>
            <a:gs pos="100000">
              <a:schemeClr val="accent4">
                <a:hueOff val="-1232724"/>
                <a:satOff val="-8510"/>
                <a:lumOff val="-129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Brand management</a:t>
          </a:r>
        </a:p>
      </dsp:txBody>
      <dsp:txXfrm>
        <a:off x="7286915" y="1080276"/>
        <a:ext cx="1718766" cy="486883"/>
      </dsp:txXfrm>
    </dsp:sp>
    <dsp:sp modelId="{00DF2D93-4723-4EDF-B288-E93674F990B4}">
      <dsp:nvSpPr>
        <dsp:cNvPr id="0" name=""/>
        <dsp:cNvSpPr/>
      </dsp:nvSpPr>
      <dsp:spPr>
        <a:xfrm>
          <a:off x="7271767" y="1661874"/>
          <a:ext cx="1749062" cy="517179"/>
        </a:xfrm>
        <a:prstGeom prst="roundRect">
          <a:avLst>
            <a:gd name="adj" fmla="val 10000"/>
          </a:avLst>
        </a:prstGeom>
        <a:gradFill rotWithShape="0">
          <a:gsLst>
            <a:gs pos="0">
              <a:schemeClr val="accent4">
                <a:hueOff val="-1320776"/>
                <a:satOff val="-9118"/>
                <a:lumOff val="-1384"/>
                <a:alphaOff val="0"/>
                <a:satMod val="103000"/>
                <a:lumMod val="102000"/>
                <a:tint val="94000"/>
              </a:schemeClr>
            </a:gs>
            <a:gs pos="50000">
              <a:schemeClr val="accent4">
                <a:hueOff val="-1320776"/>
                <a:satOff val="-9118"/>
                <a:lumOff val="-1384"/>
                <a:alphaOff val="0"/>
                <a:satMod val="110000"/>
                <a:lumMod val="100000"/>
                <a:shade val="100000"/>
              </a:schemeClr>
            </a:gs>
            <a:gs pos="100000">
              <a:schemeClr val="accent4">
                <a:hueOff val="-1320776"/>
                <a:satOff val="-9118"/>
                <a:lumOff val="-138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Rockwell"/>
            </a:rPr>
            <a:t>Advertising</a:t>
          </a:r>
        </a:p>
      </dsp:txBody>
      <dsp:txXfrm>
        <a:off x="7286915" y="1677022"/>
        <a:ext cx="1718766" cy="486883"/>
      </dsp:txXfrm>
    </dsp:sp>
    <dsp:sp modelId="{90EAEA9D-03E0-44DC-B9CB-182F37680BCA}">
      <dsp:nvSpPr>
        <dsp:cNvPr id="0" name=""/>
        <dsp:cNvSpPr/>
      </dsp:nvSpPr>
      <dsp:spPr>
        <a:xfrm>
          <a:off x="7271767" y="2258619"/>
          <a:ext cx="1749062" cy="517179"/>
        </a:xfrm>
        <a:prstGeom prst="roundRect">
          <a:avLst>
            <a:gd name="adj" fmla="val 10000"/>
          </a:avLst>
        </a:prstGeom>
        <a:gradFill rotWithShape="0">
          <a:gsLst>
            <a:gs pos="0">
              <a:schemeClr val="accent4">
                <a:hueOff val="-1408827"/>
                <a:satOff val="-9726"/>
                <a:lumOff val="-1476"/>
                <a:alphaOff val="0"/>
                <a:satMod val="103000"/>
                <a:lumMod val="102000"/>
                <a:tint val="94000"/>
              </a:schemeClr>
            </a:gs>
            <a:gs pos="50000">
              <a:schemeClr val="accent4">
                <a:hueOff val="-1408827"/>
                <a:satOff val="-9726"/>
                <a:lumOff val="-1476"/>
                <a:alphaOff val="0"/>
                <a:satMod val="110000"/>
                <a:lumMod val="100000"/>
                <a:shade val="100000"/>
              </a:schemeClr>
            </a:gs>
            <a:gs pos="100000">
              <a:schemeClr val="accent4">
                <a:hueOff val="-1408827"/>
                <a:satOff val="-9726"/>
                <a:lumOff val="-147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rtl="0">
            <a:lnSpc>
              <a:spcPct val="90000"/>
            </a:lnSpc>
            <a:spcBef>
              <a:spcPct val="0"/>
            </a:spcBef>
            <a:spcAft>
              <a:spcPct val="35000"/>
            </a:spcAft>
            <a:buNone/>
          </a:pPr>
          <a:r>
            <a:rPr lang="en-GB" sz="1200" b="1" kern="1200" dirty="0">
              <a:latin typeface="Rockwell"/>
            </a:rPr>
            <a:t>Customer &amp; market Research</a:t>
          </a:r>
        </a:p>
      </dsp:txBody>
      <dsp:txXfrm>
        <a:off x="7286915" y="2273767"/>
        <a:ext cx="1718766" cy="486883"/>
      </dsp:txXfrm>
    </dsp:sp>
    <dsp:sp modelId="{D57133D7-0F36-4811-93B7-D006C97261F2}">
      <dsp:nvSpPr>
        <dsp:cNvPr id="0" name=""/>
        <dsp:cNvSpPr/>
      </dsp:nvSpPr>
      <dsp:spPr>
        <a:xfrm>
          <a:off x="7271767" y="2855365"/>
          <a:ext cx="1749062" cy="517179"/>
        </a:xfrm>
        <a:prstGeom prst="roundRect">
          <a:avLst>
            <a:gd name="adj" fmla="val 10000"/>
          </a:avLst>
        </a:prstGeom>
        <a:gradFill rotWithShape="0">
          <a:gsLst>
            <a:gs pos="0">
              <a:schemeClr val="accent4">
                <a:hueOff val="-1496879"/>
                <a:satOff val="-10334"/>
                <a:lumOff val="-1568"/>
                <a:alphaOff val="0"/>
                <a:satMod val="103000"/>
                <a:lumMod val="102000"/>
                <a:tint val="94000"/>
              </a:schemeClr>
            </a:gs>
            <a:gs pos="50000">
              <a:schemeClr val="accent4">
                <a:hueOff val="-1496879"/>
                <a:satOff val="-10334"/>
                <a:lumOff val="-1568"/>
                <a:alphaOff val="0"/>
                <a:satMod val="110000"/>
                <a:lumMod val="100000"/>
                <a:shade val="100000"/>
              </a:schemeClr>
            </a:gs>
            <a:gs pos="100000">
              <a:schemeClr val="accent4">
                <a:hueOff val="-1496879"/>
                <a:satOff val="-10334"/>
                <a:lumOff val="-156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GB" sz="1200" b="1" kern="1200" dirty="0">
              <a:latin typeface="Rockwell"/>
            </a:rPr>
            <a:t>Sales</a:t>
          </a:r>
        </a:p>
      </dsp:txBody>
      <dsp:txXfrm>
        <a:off x="7286915" y="2870513"/>
        <a:ext cx="1718766" cy="4868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11921-09DC-4EB6-AFA5-DDCFBE54BB98}">
      <dsp:nvSpPr>
        <dsp:cNvPr id="0" name=""/>
        <dsp:cNvSpPr/>
      </dsp:nvSpPr>
      <dsp:spPr>
        <a:xfrm>
          <a:off x="5238" y="140729"/>
          <a:ext cx="1623916" cy="97434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Define Scope &amp; Objectives</a:t>
          </a:r>
          <a:endParaRPr lang="en-US" sz="1700" kern="1200"/>
        </a:p>
      </dsp:txBody>
      <dsp:txXfrm>
        <a:off x="33776" y="169267"/>
        <a:ext cx="1566840" cy="917273"/>
      </dsp:txXfrm>
    </dsp:sp>
    <dsp:sp modelId="{BBA800B3-5353-4A88-8867-78EF05DE2417}">
      <dsp:nvSpPr>
        <dsp:cNvPr id="0" name=""/>
        <dsp:cNvSpPr/>
      </dsp:nvSpPr>
      <dsp:spPr>
        <a:xfrm>
          <a:off x="1772059" y="426538"/>
          <a:ext cx="344270" cy="402731"/>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72059" y="507084"/>
        <a:ext cx="240989" cy="241639"/>
      </dsp:txXfrm>
    </dsp:sp>
    <dsp:sp modelId="{CCB8CCFE-7D01-4C31-964F-EFE15C80C6E9}">
      <dsp:nvSpPr>
        <dsp:cNvPr id="0" name=""/>
        <dsp:cNvSpPr/>
      </dsp:nvSpPr>
      <dsp:spPr>
        <a:xfrm>
          <a:off x="2278721" y="140729"/>
          <a:ext cx="1623916" cy="97434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Conduct Market Research</a:t>
          </a:r>
          <a:endParaRPr lang="en-US" sz="1700" kern="1200"/>
        </a:p>
      </dsp:txBody>
      <dsp:txXfrm>
        <a:off x="2307259" y="169267"/>
        <a:ext cx="1566840" cy="917273"/>
      </dsp:txXfrm>
    </dsp:sp>
    <dsp:sp modelId="{5D6FA28C-5437-40FA-9FF3-48C46C11C14B}">
      <dsp:nvSpPr>
        <dsp:cNvPr id="0" name=""/>
        <dsp:cNvSpPr/>
      </dsp:nvSpPr>
      <dsp:spPr>
        <a:xfrm>
          <a:off x="4045542" y="426538"/>
          <a:ext cx="344270" cy="402731"/>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045542" y="507084"/>
        <a:ext cx="240989" cy="241639"/>
      </dsp:txXfrm>
    </dsp:sp>
    <dsp:sp modelId="{9EB48E19-DFD7-4B3E-BE25-3A67EEEB1451}">
      <dsp:nvSpPr>
        <dsp:cNvPr id="0" name=""/>
        <dsp:cNvSpPr/>
      </dsp:nvSpPr>
      <dsp:spPr>
        <a:xfrm>
          <a:off x="4552204" y="140729"/>
          <a:ext cx="1623916" cy="97434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Assemble Project Team</a:t>
          </a:r>
          <a:endParaRPr lang="en-US" sz="1700" kern="1200"/>
        </a:p>
      </dsp:txBody>
      <dsp:txXfrm>
        <a:off x="4580742" y="169267"/>
        <a:ext cx="1566840" cy="917273"/>
      </dsp:txXfrm>
    </dsp:sp>
    <dsp:sp modelId="{20C0BF95-9AE4-498F-84A4-C5D4C02FDBFF}">
      <dsp:nvSpPr>
        <dsp:cNvPr id="0" name=""/>
        <dsp:cNvSpPr/>
      </dsp:nvSpPr>
      <dsp:spPr>
        <a:xfrm>
          <a:off x="6319025" y="426538"/>
          <a:ext cx="344270" cy="402731"/>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319025" y="507084"/>
        <a:ext cx="240989" cy="241639"/>
      </dsp:txXfrm>
    </dsp:sp>
    <dsp:sp modelId="{D484B947-1A96-4C9F-B215-75E0349AD776}">
      <dsp:nvSpPr>
        <dsp:cNvPr id="0" name=""/>
        <dsp:cNvSpPr/>
      </dsp:nvSpPr>
      <dsp:spPr>
        <a:xfrm>
          <a:off x="6825687" y="140729"/>
          <a:ext cx="1623916" cy="974349"/>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Developing Detailed plan</a:t>
          </a:r>
          <a:endParaRPr lang="en-US" sz="1700" kern="1200"/>
        </a:p>
      </dsp:txBody>
      <dsp:txXfrm>
        <a:off x="6854225" y="169267"/>
        <a:ext cx="1566840" cy="917273"/>
      </dsp:txXfrm>
    </dsp:sp>
    <dsp:sp modelId="{349931CB-3D48-48FE-B024-AE8722245A9E}">
      <dsp:nvSpPr>
        <dsp:cNvPr id="0" name=""/>
        <dsp:cNvSpPr/>
      </dsp:nvSpPr>
      <dsp:spPr>
        <a:xfrm>
          <a:off x="8592508" y="426538"/>
          <a:ext cx="344270" cy="402731"/>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592508" y="507084"/>
        <a:ext cx="240989" cy="241639"/>
      </dsp:txXfrm>
    </dsp:sp>
    <dsp:sp modelId="{05EBB7B5-8849-402A-9F25-DCABC12A9032}">
      <dsp:nvSpPr>
        <dsp:cNvPr id="0" name=""/>
        <dsp:cNvSpPr/>
      </dsp:nvSpPr>
      <dsp:spPr>
        <a:xfrm>
          <a:off x="9099170" y="140729"/>
          <a:ext cx="1623916" cy="97434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Secure Funding</a:t>
          </a:r>
          <a:endParaRPr lang="en-US" sz="1700" kern="1200"/>
        </a:p>
      </dsp:txBody>
      <dsp:txXfrm>
        <a:off x="9127708" y="169267"/>
        <a:ext cx="1566840" cy="917273"/>
      </dsp:txXfrm>
    </dsp:sp>
    <dsp:sp modelId="{32D07F7C-08F1-44F2-9733-B3A1181F31B8}">
      <dsp:nvSpPr>
        <dsp:cNvPr id="0" name=""/>
        <dsp:cNvSpPr/>
      </dsp:nvSpPr>
      <dsp:spPr>
        <a:xfrm rot="5400000">
          <a:off x="9738993" y="1228753"/>
          <a:ext cx="344270" cy="402731"/>
        </a:xfrm>
        <a:prstGeom prst="rightArrow">
          <a:avLst>
            <a:gd name="adj1" fmla="val 60000"/>
            <a:gd name="adj2" fmla="val 5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790309" y="1257984"/>
        <a:ext cx="241639" cy="240989"/>
      </dsp:txXfrm>
    </dsp:sp>
    <dsp:sp modelId="{1EA84742-557F-479E-BC9E-52D967319391}">
      <dsp:nvSpPr>
        <dsp:cNvPr id="0" name=""/>
        <dsp:cNvSpPr/>
      </dsp:nvSpPr>
      <dsp:spPr>
        <a:xfrm>
          <a:off x="9099170" y="1764645"/>
          <a:ext cx="1623916" cy="974349"/>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Conduct Preclinical Trials</a:t>
          </a:r>
          <a:endParaRPr lang="en-US" sz="1700" kern="1200"/>
        </a:p>
      </dsp:txBody>
      <dsp:txXfrm>
        <a:off x="9127708" y="1793183"/>
        <a:ext cx="1566840" cy="917273"/>
      </dsp:txXfrm>
    </dsp:sp>
    <dsp:sp modelId="{5E38AC18-478D-4F2F-8205-6305ACA18363}">
      <dsp:nvSpPr>
        <dsp:cNvPr id="0" name=""/>
        <dsp:cNvSpPr/>
      </dsp:nvSpPr>
      <dsp:spPr>
        <a:xfrm rot="10800000">
          <a:off x="8611995" y="2050455"/>
          <a:ext cx="344270" cy="402731"/>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8715276" y="2131001"/>
        <a:ext cx="240989" cy="241639"/>
      </dsp:txXfrm>
    </dsp:sp>
    <dsp:sp modelId="{29AB76B2-256B-4573-9CBC-B9D6DFA5EE10}">
      <dsp:nvSpPr>
        <dsp:cNvPr id="0" name=""/>
        <dsp:cNvSpPr/>
      </dsp:nvSpPr>
      <dsp:spPr>
        <a:xfrm>
          <a:off x="6825687" y="1764645"/>
          <a:ext cx="1623916" cy="97434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Obtain regulatory approval</a:t>
          </a:r>
          <a:endParaRPr lang="en-US" sz="1700" kern="1200"/>
        </a:p>
      </dsp:txBody>
      <dsp:txXfrm>
        <a:off x="6854225" y="1793183"/>
        <a:ext cx="1566840" cy="917273"/>
      </dsp:txXfrm>
    </dsp:sp>
    <dsp:sp modelId="{B355DC67-0FE5-4BF5-ACBC-BD44DE3F568B}">
      <dsp:nvSpPr>
        <dsp:cNvPr id="0" name=""/>
        <dsp:cNvSpPr/>
      </dsp:nvSpPr>
      <dsp:spPr>
        <a:xfrm rot="10800000">
          <a:off x="6338512" y="2050455"/>
          <a:ext cx="344270" cy="402731"/>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441793" y="2131001"/>
        <a:ext cx="240989" cy="241639"/>
      </dsp:txXfrm>
    </dsp:sp>
    <dsp:sp modelId="{FE5C53B1-90AE-40BC-8434-B44B2FFDB210}">
      <dsp:nvSpPr>
        <dsp:cNvPr id="0" name=""/>
        <dsp:cNvSpPr/>
      </dsp:nvSpPr>
      <dsp:spPr>
        <a:xfrm>
          <a:off x="4552204" y="1764645"/>
          <a:ext cx="1623916" cy="97434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Obtain Market Authorization </a:t>
          </a:r>
          <a:endParaRPr lang="en-US" sz="1700" kern="1200"/>
        </a:p>
      </dsp:txBody>
      <dsp:txXfrm>
        <a:off x="4580742" y="1793183"/>
        <a:ext cx="1566840" cy="917273"/>
      </dsp:txXfrm>
    </dsp:sp>
    <dsp:sp modelId="{20FAE0CF-ABB2-43C1-9E88-8FE2B82E3696}">
      <dsp:nvSpPr>
        <dsp:cNvPr id="0" name=""/>
        <dsp:cNvSpPr/>
      </dsp:nvSpPr>
      <dsp:spPr>
        <a:xfrm rot="10800000">
          <a:off x="4065029" y="2050455"/>
          <a:ext cx="344270" cy="402731"/>
        </a:xfrm>
        <a:prstGeom prst="rightArrow">
          <a:avLst>
            <a:gd name="adj1" fmla="val 60000"/>
            <a:gd name="adj2" fmla="val 5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168310" y="2131001"/>
        <a:ext cx="240989" cy="241639"/>
      </dsp:txXfrm>
    </dsp:sp>
    <dsp:sp modelId="{79BF2CAA-AAD5-46B2-94E1-A0B2281E1246}">
      <dsp:nvSpPr>
        <dsp:cNvPr id="0" name=""/>
        <dsp:cNvSpPr/>
      </dsp:nvSpPr>
      <dsp:spPr>
        <a:xfrm>
          <a:off x="2278721" y="1764645"/>
          <a:ext cx="1623916" cy="974349"/>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Launch Product</a:t>
          </a:r>
          <a:endParaRPr lang="en-US" sz="1700" kern="1200"/>
        </a:p>
      </dsp:txBody>
      <dsp:txXfrm>
        <a:off x="2307259" y="1793183"/>
        <a:ext cx="1566840" cy="917273"/>
      </dsp:txXfrm>
    </dsp:sp>
    <dsp:sp modelId="{A24E5A19-F82A-4C43-93DA-86D8085BDE27}">
      <dsp:nvSpPr>
        <dsp:cNvPr id="0" name=""/>
        <dsp:cNvSpPr/>
      </dsp:nvSpPr>
      <dsp:spPr>
        <a:xfrm rot="10800000">
          <a:off x="1791546" y="2050455"/>
          <a:ext cx="344270" cy="402731"/>
        </a:xfrm>
        <a:prstGeom prst="rightArrow">
          <a:avLst>
            <a:gd name="adj1" fmla="val 60000"/>
            <a:gd name="adj2" fmla="val 5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1894827" y="2131001"/>
        <a:ext cx="240989" cy="241639"/>
      </dsp:txXfrm>
    </dsp:sp>
    <dsp:sp modelId="{85A9A0C4-5615-4BE6-A131-CF4B3BC3FD40}">
      <dsp:nvSpPr>
        <dsp:cNvPr id="0" name=""/>
        <dsp:cNvSpPr/>
      </dsp:nvSpPr>
      <dsp:spPr>
        <a:xfrm>
          <a:off x="5238" y="1764645"/>
          <a:ext cx="1623916" cy="974349"/>
        </a:xfrm>
        <a:prstGeom prst="roundRect">
          <a:avLst>
            <a:gd name="adj" fmla="val 1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baseline="0"/>
            <a:t>Monitor &amp; Evaluate</a:t>
          </a:r>
          <a:endParaRPr lang="en-US" sz="1700" kern="1200"/>
        </a:p>
      </dsp:txBody>
      <dsp:txXfrm>
        <a:off x="33776" y="1793183"/>
        <a:ext cx="1566840" cy="9172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CEB8C-79FB-4A14-802B-4A1EFD1C5500}">
      <dsp:nvSpPr>
        <dsp:cNvPr id="0" name=""/>
        <dsp:cNvSpPr/>
      </dsp:nvSpPr>
      <dsp:spPr>
        <a:xfrm>
          <a:off x="0" y="298236"/>
          <a:ext cx="5784693" cy="428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88DF814-C3BF-4758-BC33-6F01E02305A8}">
      <dsp:nvSpPr>
        <dsp:cNvPr id="0" name=""/>
        <dsp:cNvSpPr/>
      </dsp:nvSpPr>
      <dsp:spPr>
        <a:xfrm>
          <a:off x="289234" y="47316"/>
          <a:ext cx="4049285" cy="50184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Gov. Agencies</a:t>
          </a:r>
          <a:endParaRPr lang="en-US" sz="1700" kern="1200"/>
        </a:p>
      </dsp:txBody>
      <dsp:txXfrm>
        <a:off x="313732" y="71814"/>
        <a:ext cx="4000289" cy="452844"/>
      </dsp:txXfrm>
    </dsp:sp>
    <dsp:sp modelId="{6E37CED5-B225-4144-ADC2-E199FE55FBA9}">
      <dsp:nvSpPr>
        <dsp:cNvPr id="0" name=""/>
        <dsp:cNvSpPr/>
      </dsp:nvSpPr>
      <dsp:spPr>
        <a:xfrm>
          <a:off x="0" y="1069356"/>
          <a:ext cx="5784693" cy="428400"/>
        </a:xfrm>
        <a:prstGeom prst="rect">
          <a:avLst/>
        </a:prstGeom>
        <a:solidFill>
          <a:schemeClr val="lt1">
            <a:alpha val="90000"/>
            <a:hueOff val="0"/>
            <a:satOff val="0"/>
            <a:lumOff val="0"/>
            <a:alphaOff val="0"/>
          </a:schemeClr>
        </a:solidFill>
        <a:ln w="6350" cap="flat" cmpd="sng" algn="ctr">
          <a:solidFill>
            <a:schemeClr val="accent4">
              <a:hueOff val="-249480"/>
              <a:satOff val="-1722"/>
              <a:lumOff val="-261"/>
              <a:alphaOff val="0"/>
            </a:schemeClr>
          </a:solidFill>
          <a:prstDash val="solid"/>
          <a:miter lim="800000"/>
        </a:ln>
        <a:effectLst/>
      </dsp:spPr>
      <dsp:style>
        <a:lnRef idx="1">
          <a:scrgbClr r="0" g="0" b="0"/>
        </a:lnRef>
        <a:fillRef idx="1">
          <a:scrgbClr r="0" g="0" b="0"/>
        </a:fillRef>
        <a:effectRef idx="0">
          <a:scrgbClr r="0" g="0" b="0"/>
        </a:effectRef>
        <a:fontRef idx="minor"/>
      </dsp:style>
    </dsp:sp>
    <dsp:sp modelId="{269286A6-1F48-4D0F-8FDF-A9FD4B371497}">
      <dsp:nvSpPr>
        <dsp:cNvPr id="0" name=""/>
        <dsp:cNvSpPr/>
      </dsp:nvSpPr>
      <dsp:spPr>
        <a:xfrm>
          <a:off x="289234" y="818436"/>
          <a:ext cx="4049285" cy="501840"/>
        </a:xfrm>
        <a:prstGeom prst="roundRect">
          <a:avLst/>
        </a:prstGeom>
        <a:gradFill rotWithShape="0">
          <a:gsLst>
            <a:gs pos="0">
              <a:schemeClr val="accent4">
                <a:hueOff val="-249480"/>
                <a:satOff val="-1722"/>
                <a:lumOff val="-261"/>
                <a:alphaOff val="0"/>
                <a:lumMod val="110000"/>
                <a:satMod val="105000"/>
                <a:tint val="67000"/>
              </a:schemeClr>
            </a:gs>
            <a:gs pos="50000">
              <a:schemeClr val="accent4">
                <a:hueOff val="-249480"/>
                <a:satOff val="-1722"/>
                <a:lumOff val="-261"/>
                <a:alphaOff val="0"/>
                <a:lumMod val="105000"/>
                <a:satMod val="103000"/>
                <a:tint val="73000"/>
              </a:schemeClr>
            </a:gs>
            <a:gs pos="100000">
              <a:schemeClr val="accent4">
                <a:hueOff val="-249480"/>
                <a:satOff val="-1722"/>
                <a:lumOff val="-2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Academic Instituitions</a:t>
          </a:r>
          <a:endParaRPr lang="en-US" sz="1700" kern="1200"/>
        </a:p>
      </dsp:txBody>
      <dsp:txXfrm>
        <a:off x="313732" y="842934"/>
        <a:ext cx="4000289" cy="452844"/>
      </dsp:txXfrm>
    </dsp:sp>
    <dsp:sp modelId="{74896C28-24B3-445A-A34B-E88B3CC3CFE3}">
      <dsp:nvSpPr>
        <dsp:cNvPr id="0" name=""/>
        <dsp:cNvSpPr/>
      </dsp:nvSpPr>
      <dsp:spPr>
        <a:xfrm>
          <a:off x="0" y="1840476"/>
          <a:ext cx="5784693" cy="428400"/>
        </a:xfrm>
        <a:prstGeom prst="rect">
          <a:avLst/>
        </a:prstGeom>
        <a:solidFill>
          <a:schemeClr val="lt1">
            <a:alpha val="90000"/>
            <a:hueOff val="0"/>
            <a:satOff val="0"/>
            <a:lumOff val="0"/>
            <a:alphaOff val="0"/>
          </a:schemeClr>
        </a:solidFill>
        <a:ln w="6350" cap="flat" cmpd="sng" algn="ctr">
          <a:solidFill>
            <a:schemeClr val="accent4">
              <a:hueOff val="-498960"/>
              <a:satOff val="-3445"/>
              <a:lumOff val="-523"/>
              <a:alphaOff val="0"/>
            </a:schemeClr>
          </a:solidFill>
          <a:prstDash val="solid"/>
          <a:miter lim="800000"/>
        </a:ln>
        <a:effectLst/>
      </dsp:spPr>
      <dsp:style>
        <a:lnRef idx="1">
          <a:scrgbClr r="0" g="0" b="0"/>
        </a:lnRef>
        <a:fillRef idx="1">
          <a:scrgbClr r="0" g="0" b="0"/>
        </a:fillRef>
        <a:effectRef idx="0">
          <a:scrgbClr r="0" g="0" b="0"/>
        </a:effectRef>
        <a:fontRef idx="minor"/>
      </dsp:style>
    </dsp:sp>
    <dsp:sp modelId="{95AD6A8E-3CC0-444C-95A6-45407EE4D1AE}">
      <dsp:nvSpPr>
        <dsp:cNvPr id="0" name=""/>
        <dsp:cNvSpPr/>
      </dsp:nvSpPr>
      <dsp:spPr>
        <a:xfrm>
          <a:off x="289234" y="1589556"/>
          <a:ext cx="4049285" cy="501840"/>
        </a:xfrm>
        <a:prstGeom prst="roundRect">
          <a:avLst/>
        </a:prstGeom>
        <a:gradFill rotWithShape="0">
          <a:gsLst>
            <a:gs pos="0">
              <a:schemeClr val="accent4">
                <a:hueOff val="-498960"/>
                <a:satOff val="-3445"/>
                <a:lumOff val="-523"/>
                <a:alphaOff val="0"/>
                <a:lumMod val="110000"/>
                <a:satMod val="105000"/>
                <a:tint val="67000"/>
              </a:schemeClr>
            </a:gs>
            <a:gs pos="50000">
              <a:schemeClr val="accent4">
                <a:hueOff val="-498960"/>
                <a:satOff val="-3445"/>
                <a:lumOff val="-523"/>
                <a:alphaOff val="0"/>
                <a:lumMod val="105000"/>
                <a:satMod val="103000"/>
                <a:tint val="73000"/>
              </a:schemeClr>
            </a:gs>
            <a:gs pos="100000">
              <a:schemeClr val="accent4">
                <a:hueOff val="-498960"/>
                <a:satOff val="-3445"/>
                <a:lumOff val="-5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Private foundations</a:t>
          </a:r>
          <a:endParaRPr lang="en-US" sz="1700" kern="1200"/>
        </a:p>
      </dsp:txBody>
      <dsp:txXfrm>
        <a:off x="313732" y="1614054"/>
        <a:ext cx="4000289" cy="452844"/>
      </dsp:txXfrm>
    </dsp:sp>
    <dsp:sp modelId="{FF22C493-08BF-413E-9D51-44EB11098727}">
      <dsp:nvSpPr>
        <dsp:cNvPr id="0" name=""/>
        <dsp:cNvSpPr/>
      </dsp:nvSpPr>
      <dsp:spPr>
        <a:xfrm>
          <a:off x="0" y="2611596"/>
          <a:ext cx="5784693" cy="428400"/>
        </a:xfrm>
        <a:prstGeom prst="rect">
          <a:avLst/>
        </a:prstGeom>
        <a:solidFill>
          <a:schemeClr val="lt1">
            <a:alpha val="90000"/>
            <a:hueOff val="0"/>
            <a:satOff val="0"/>
            <a:lumOff val="0"/>
            <a:alphaOff val="0"/>
          </a:schemeClr>
        </a:solidFill>
        <a:ln w="6350" cap="flat" cmpd="sng" algn="ctr">
          <a:solidFill>
            <a:schemeClr val="accent4">
              <a:hueOff val="-748439"/>
              <a:satOff val="-5167"/>
              <a:lumOff val="-784"/>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AA0599-3ECF-47F7-9029-138E015EE747}">
      <dsp:nvSpPr>
        <dsp:cNvPr id="0" name=""/>
        <dsp:cNvSpPr/>
      </dsp:nvSpPr>
      <dsp:spPr>
        <a:xfrm>
          <a:off x="289234" y="2360676"/>
          <a:ext cx="4049285" cy="501840"/>
        </a:xfrm>
        <a:prstGeom prst="roundRect">
          <a:avLst/>
        </a:prstGeom>
        <a:gradFill rotWithShape="0">
          <a:gsLst>
            <a:gs pos="0">
              <a:schemeClr val="accent4">
                <a:hueOff val="-748439"/>
                <a:satOff val="-5167"/>
                <a:lumOff val="-784"/>
                <a:alphaOff val="0"/>
                <a:lumMod val="110000"/>
                <a:satMod val="105000"/>
                <a:tint val="67000"/>
              </a:schemeClr>
            </a:gs>
            <a:gs pos="50000">
              <a:schemeClr val="accent4">
                <a:hueOff val="-748439"/>
                <a:satOff val="-5167"/>
                <a:lumOff val="-784"/>
                <a:alphaOff val="0"/>
                <a:lumMod val="105000"/>
                <a:satMod val="103000"/>
                <a:tint val="73000"/>
              </a:schemeClr>
            </a:gs>
            <a:gs pos="100000">
              <a:schemeClr val="accent4">
                <a:hueOff val="-748439"/>
                <a:satOff val="-5167"/>
                <a:lumOff val="-7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Biotech &amp; Pharma companies</a:t>
          </a:r>
          <a:endParaRPr lang="en-US" sz="1700" kern="1200"/>
        </a:p>
      </dsp:txBody>
      <dsp:txXfrm>
        <a:off x="313732" y="2385174"/>
        <a:ext cx="4000289" cy="452844"/>
      </dsp:txXfrm>
    </dsp:sp>
    <dsp:sp modelId="{BE4A5285-BBCC-41A6-A6AA-74A1D0CF5ED7}">
      <dsp:nvSpPr>
        <dsp:cNvPr id="0" name=""/>
        <dsp:cNvSpPr/>
      </dsp:nvSpPr>
      <dsp:spPr>
        <a:xfrm>
          <a:off x="0" y="3382717"/>
          <a:ext cx="5784693" cy="428400"/>
        </a:xfrm>
        <a:prstGeom prst="rect">
          <a:avLst/>
        </a:prstGeom>
        <a:solidFill>
          <a:schemeClr val="lt1">
            <a:alpha val="90000"/>
            <a:hueOff val="0"/>
            <a:satOff val="0"/>
            <a:lumOff val="0"/>
            <a:alphaOff val="0"/>
          </a:schemeClr>
        </a:solidFill>
        <a:ln w="6350" cap="flat" cmpd="sng" algn="ctr">
          <a:solidFill>
            <a:schemeClr val="accent4">
              <a:hueOff val="-997919"/>
              <a:satOff val="-6889"/>
              <a:lumOff val="-1045"/>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C56535-BC44-4694-9F70-0332A337C916}">
      <dsp:nvSpPr>
        <dsp:cNvPr id="0" name=""/>
        <dsp:cNvSpPr/>
      </dsp:nvSpPr>
      <dsp:spPr>
        <a:xfrm>
          <a:off x="289234" y="3131796"/>
          <a:ext cx="4049285" cy="501840"/>
        </a:xfrm>
        <a:prstGeom prst="roundRect">
          <a:avLst/>
        </a:prstGeom>
        <a:gradFill rotWithShape="0">
          <a:gsLst>
            <a:gs pos="0">
              <a:schemeClr val="accent4">
                <a:hueOff val="-997919"/>
                <a:satOff val="-6889"/>
                <a:lumOff val="-1045"/>
                <a:alphaOff val="0"/>
                <a:lumMod val="110000"/>
                <a:satMod val="105000"/>
                <a:tint val="67000"/>
              </a:schemeClr>
            </a:gs>
            <a:gs pos="50000">
              <a:schemeClr val="accent4">
                <a:hueOff val="-997919"/>
                <a:satOff val="-6889"/>
                <a:lumOff val="-1045"/>
                <a:alphaOff val="0"/>
                <a:lumMod val="105000"/>
                <a:satMod val="103000"/>
                <a:tint val="73000"/>
              </a:schemeClr>
            </a:gs>
            <a:gs pos="100000">
              <a:schemeClr val="accent4">
                <a:hueOff val="-997919"/>
                <a:satOff val="-6889"/>
                <a:lumOff val="-104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Investment firms</a:t>
          </a:r>
          <a:endParaRPr lang="en-US" sz="1700" kern="1200"/>
        </a:p>
      </dsp:txBody>
      <dsp:txXfrm>
        <a:off x="313732" y="3156294"/>
        <a:ext cx="4000289" cy="452844"/>
      </dsp:txXfrm>
    </dsp:sp>
    <dsp:sp modelId="{40F5A979-A8B1-4EAC-BBEF-592DECD29DE0}">
      <dsp:nvSpPr>
        <dsp:cNvPr id="0" name=""/>
        <dsp:cNvSpPr/>
      </dsp:nvSpPr>
      <dsp:spPr>
        <a:xfrm>
          <a:off x="0" y="4153837"/>
          <a:ext cx="5784693" cy="428400"/>
        </a:xfrm>
        <a:prstGeom prst="rect">
          <a:avLst/>
        </a:prstGeom>
        <a:solidFill>
          <a:schemeClr val="lt1">
            <a:alpha val="90000"/>
            <a:hueOff val="0"/>
            <a:satOff val="0"/>
            <a:lumOff val="0"/>
            <a:alphaOff val="0"/>
          </a:schemeClr>
        </a:solidFill>
        <a:ln w="6350" cap="flat" cmpd="sng" algn="ctr">
          <a:solidFill>
            <a:schemeClr val="accent4">
              <a:hueOff val="-1247399"/>
              <a:satOff val="-8612"/>
              <a:lumOff val="-1307"/>
              <a:alphaOff val="0"/>
            </a:schemeClr>
          </a:solidFill>
          <a:prstDash val="solid"/>
          <a:miter lim="800000"/>
        </a:ln>
        <a:effectLst/>
      </dsp:spPr>
      <dsp:style>
        <a:lnRef idx="1">
          <a:scrgbClr r="0" g="0" b="0"/>
        </a:lnRef>
        <a:fillRef idx="1">
          <a:scrgbClr r="0" g="0" b="0"/>
        </a:fillRef>
        <a:effectRef idx="0">
          <a:scrgbClr r="0" g="0" b="0"/>
        </a:effectRef>
        <a:fontRef idx="minor"/>
      </dsp:style>
    </dsp:sp>
    <dsp:sp modelId="{19B8FDFA-CC1F-41DC-B63A-AFEF19A09279}">
      <dsp:nvSpPr>
        <dsp:cNvPr id="0" name=""/>
        <dsp:cNvSpPr/>
      </dsp:nvSpPr>
      <dsp:spPr>
        <a:xfrm>
          <a:off x="289234" y="3902917"/>
          <a:ext cx="4049285" cy="501840"/>
        </a:xfrm>
        <a:prstGeom prst="roundRect">
          <a:avLst/>
        </a:prstGeom>
        <a:gradFill rotWithShape="0">
          <a:gsLst>
            <a:gs pos="0">
              <a:schemeClr val="accent4">
                <a:hueOff val="-1247399"/>
                <a:satOff val="-8612"/>
                <a:lumOff val="-1307"/>
                <a:alphaOff val="0"/>
                <a:lumMod val="110000"/>
                <a:satMod val="105000"/>
                <a:tint val="67000"/>
              </a:schemeClr>
            </a:gs>
            <a:gs pos="50000">
              <a:schemeClr val="accent4">
                <a:hueOff val="-1247399"/>
                <a:satOff val="-8612"/>
                <a:lumOff val="-1307"/>
                <a:alphaOff val="0"/>
                <a:lumMod val="105000"/>
                <a:satMod val="103000"/>
                <a:tint val="73000"/>
              </a:schemeClr>
            </a:gs>
            <a:gs pos="100000">
              <a:schemeClr val="accent4">
                <a:hueOff val="-1247399"/>
                <a:satOff val="-8612"/>
                <a:lumOff val="-130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Industry associations</a:t>
          </a:r>
          <a:endParaRPr lang="en-US" sz="1700" kern="1200"/>
        </a:p>
      </dsp:txBody>
      <dsp:txXfrm>
        <a:off x="313732" y="3927415"/>
        <a:ext cx="4000289" cy="452844"/>
      </dsp:txXfrm>
    </dsp:sp>
    <dsp:sp modelId="{090BB2E3-A3AA-4995-BE25-2410B35B63CC}">
      <dsp:nvSpPr>
        <dsp:cNvPr id="0" name=""/>
        <dsp:cNvSpPr/>
      </dsp:nvSpPr>
      <dsp:spPr>
        <a:xfrm>
          <a:off x="0" y="4924957"/>
          <a:ext cx="5784693" cy="428400"/>
        </a:xfrm>
        <a:prstGeom prst="rect">
          <a:avLst/>
        </a:prstGeom>
        <a:solidFill>
          <a:schemeClr val="lt1">
            <a:alpha val="90000"/>
            <a:hueOff val="0"/>
            <a:satOff val="0"/>
            <a:lumOff val="0"/>
            <a:alphaOff val="0"/>
          </a:schemeClr>
        </a:solidFill>
        <a:ln w="6350" cap="flat" cmpd="sng" algn="ctr">
          <a:solidFill>
            <a:schemeClr val="accent4">
              <a:hueOff val="-1496879"/>
              <a:satOff val="-10334"/>
              <a:lumOff val="-1568"/>
              <a:alphaOff val="0"/>
            </a:schemeClr>
          </a:solidFill>
          <a:prstDash val="solid"/>
          <a:miter lim="800000"/>
        </a:ln>
        <a:effectLst/>
      </dsp:spPr>
      <dsp:style>
        <a:lnRef idx="1">
          <a:scrgbClr r="0" g="0" b="0"/>
        </a:lnRef>
        <a:fillRef idx="1">
          <a:scrgbClr r="0" g="0" b="0"/>
        </a:fillRef>
        <a:effectRef idx="0">
          <a:scrgbClr r="0" g="0" b="0"/>
        </a:effectRef>
        <a:fontRef idx="minor"/>
      </dsp:style>
    </dsp:sp>
    <dsp:sp modelId="{972036C7-19D7-4819-8DFC-B4DE64377780}">
      <dsp:nvSpPr>
        <dsp:cNvPr id="0" name=""/>
        <dsp:cNvSpPr/>
      </dsp:nvSpPr>
      <dsp:spPr>
        <a:xfrm>
          <a:off x="289234" y="4674036"/>
          <a:ext cx="4049285" cy="501840"/>
        </a:xfrm>
        <a:prstGeom prst="roundRect">
          <a:avLst/>
        </a:prstGeom>
        <a:gradFill rotWithShape="0">
          <a:gsLst>
            <a:gs pos="0">
              <a:schemeClr val="accent4">
                <a:hueOff val="-1496879"/>
                <a:satOff val="-10334"/>
                <a:lumOff val="-1568"/>
                <a:alphaOff val="0"/>
                <a:lumMod val="110000"/>
                <a:satMod val="105000"/>
                <a:tint val="67000"/>
              </a:schemeClr>
            </a:gs>
            <a:gs pos="50000">
              <a:schemeClr val="accent4">
                <a:hueOff val="-1496879"/>
                <a:satOff val="-10334"/>
                <a:lumOff val="-1568"/>
                <a:alphaOff val="0"/>
                <a:lumMod val="105000"/>
                <a:satMod val="103000"/>
                <a:tint val="73000"/>
              </a:schemeClr>
            </a:gs>
            <a:gs pos="100000">
              <a:schemeClr val="accent4">
                <a:hueOff val="-1496879"/>
                <a:satOff val="-10334"/>
                <a:lumOff val="-156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3053" tIns="0" rIns="153053" bIns="0" numCol="1" spcCol="1270" anchor="ctr" anchorCtr="0">
          <a:noAutofit/>
        </a:bodyPr>
        <a:lstStyle/>
        <a:p>
          <a:pPr marL="0" lvl="0" indent="0" algn="l" defTabSz="755650">
            <a:lnSpc>
              <a:spcPct val="90000"/>
            </a:lnSpc>
            <a:spcBef>
              <a:spcPct val="0"/>
            </a:spcBef>
            <a:spcAft>
              <a:spcPct val="35000"/>
            </a:spcAft>
            <a:buNone/>
          </a:pPr>
          <a:r>
            <a:rPr lang="en-GB" sz="1700" kern="1200" baseline="0"/>
            <a:t>Patient advocacy group</a:t>
          </a:r>
          <a:endParaRPr lang="en-US" sz="1700" kern="1200"/>
        </a:p>
      </dsp:txBody>
      <dsp:txXfrm>
        <a:off x="313732" y="4698534"/>
        <a:ext cx="4000289"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7784D-E453-42F3-88AC-F2A7F14AFAAB}">
      <dsp:nvSpPr>
        <dsp:cNvPr id="0" name=""/>
        <dsp:cNvSpPr/>
      </dsp:nvSpPr>
      <dsp:spPr>
        <a:xfrm>
          <a:off x="0" y="660"/>
          <a:ext cx="6188689" cy="0"/>
        </a:xfrm>
        <a:prstGeom prst="line">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F136397-2F8B-4338-9EDE-46997C4BB3B1}">
      <dsp:nvSpPr>
        <dsp:cNvPr id="0" name=""/>
        <dsp:cNvSpPr/>
      </dsp:nvSpPr>
      <dsp:spPr>
        <a:xfrm>
          <a:off x="0" y="660"/>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Stakeholder Analysis</a:t>
          </a:r>
          <a:endParaRPr lang="en-US" sz="2700" kern="1200"/>
        </a:p>
      </dsp:txBody>
      <dsp:txXfrm>
        <a:off x="0" y="660"/>
        <a:ext cx="6188689" cy="600890"/>
      </dsp:txXfrm>
    </dsp:sp>
    <dsp:sp modelId="{53A23E73-646F-4140-84F6-DBF623EC95C3}">
      <dsp:nvSpPr>
        <dsp:cNvPr id="0" name=""/>
        <dsp:cNvSpPr/>
      </dsp:nvSpPr>
      <dsp:spPr>
        <a:xfrm>
          <a:off x="0" y="601550"/>
          <a:ext cx="6188689" cy="0"/>
        </a:xfrm>
        <a:prstGeom prst="line">
          <a:avLst/>
        </a:prstGeom>
        <a:gradFill rotWithShape="0">
          <a:gsLst>
            <a:gs pos="0">
              <a:schemeClr val="accent5">
                <a:hueOff val="-188681"/>
                <a:satOff val="1229"/>
                <a:lumOff val="-196"/>
                <a:alphaOff val="0"/>
                <a:lumMod val="110000"/>
                <a:satMod val="105000"/>
                <a:tint val="67000"/>
              </a:schemeClr>
            </a:gs>
            <a:gs pos="50000">
              <a:schemeClr val="accent5">
                <a:hueOff val="-188681"/>
                <a:satOff val="1229"/>
                <a:lumOff val="-196"/>
                <a:alphaOff val="0"/>
                <a:lumMod val="105000"/>
                <a:satMod val="103000"/>
                <a:tint val="73000"/>
              </a:schemeClr>
            </a:gs>
            <a:gs pos="100000">
              <a:schemeClr val="accent5">
                <a:hueOff val="-188681"/>
                <a:satOff val="1229"/>
                <a:lumOff val="-196"/>
                <a:alphaOff val="0"/>
                <a:lumMod val="105000"/>
                <a:satMod val="109000"/>
                <a:tint val="81000"/>
              </a:schemeClr>
            </a:gs>
          </a:gsLst>
          <a:lin ang="5400000" scaled="0"/>
        </a:gradFill>
        <a:ln w="6350" cap="flat" cmpd="sng" algn="ctr">
          <a:solidFill>
            <a:schemeClr val="accent5">
              <a:hueOff val="-188681"/>
              <a:satOff val="1229"/>
              <a:lumOff val="-196"/>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ADDFA119-8C52-4C39-983D-33A405A0DBFC}">
      <dsp:nvSpPr>
        <dsp:cNvPr id="0" name=""/>
        <dsp:cNvSpPr/>
      </dsp:nvSpPr>
      <dsp:spPr>
        <a:xfrm>
          <a:off x="0" y="601550"/>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Communication Objectives</a:t>
          </a:r>
          <a:endParaRPr lang="en-US" sz="2700" kern="1200"/>
        </a:p>
      </dsp:txBody>
      <dsp:txXfrm>
        <a:off x="0" y="601550"/>
        <a:ext cx="6188689" cy="600890"/>
      </dsp:txXfrm>
    </dsp:sp>
    <dsp:sp modelId="{990FF694-0DFE-44CA-9338-E2A37E3512FD}">
      <dsp:nvSpPr>
        <dsp:cNvPr id="0" name=""/>
        <dsp:cNvSpPr/>
      </dsp:nvSpPr>
      <dsp:spPr>
        <a:xfrm>
          <a:off x="0" y="1202441"/>
          <a:ext cx="6188689" cy="0"/>
        </a:xfrm>
        <a:prstGeom prst="line">
          <a:avLst/>
        </a:prstGeom>
        <a:gradFill rotWithShape="0">
          <a:gsLst>
            <a:gs pos="0">
              <a:schemeClr val="accent5">
                <a:hueOff val="-377362"/>
                <a:satOff val="2458"/>
                <a:lumOff val="-393"/>
                <a:alphaOff val="0"/>
                <a:lumMod val="110000"/>
                <a:satMod val="105000"/>
                <a:tint val="67000"/>
              </a:schemeClr>
            </a:gs>
            <a:gs pos="50000">
              <a:schemeClr val="accent5">
                <a:hueOff val="-377362"/>
                <a:satOff val="2458"/>
                <a:lumOff val="-393"/>
                <a:alphaOff val="0"/>
                <a:lumMod val="105000"/>
                <a:satMod val="103000"/>
                <a:tint val="73000"/>
              </a:schemeClr>
            </a:gs>
            <a:gs pos="100000">
              <a:schemeClr val="accent5">
                <a:hueOff val="-377362"/>
                <a:satOff val="2458"/>
                <a:lumOff val="-393"/>
                <a:alphaOff val="0"/>
                <a:lumMod val="105000"/>
                <a:satMod val="109000"/>
                <a:tint val="81000"/>
              </a:schemeClr>
            </a:gs>
          </a:gsLst>
          <a:lin ang="5400000" scaled="0"/>
        </a:gradFill>
        <a:ln w="6350" cap="flat" cmpd="sng" algn="ctr">
          <a:solidFill>
            <a:schemeClr val="accent5">
              <a:hueOff val="-377362"/>
              <a:satOff val="2458"/>
              <a:lumOff val="-393"/>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C2576A1E-3D10-4ED0-B3C9-2E8F77018550}">
      <dsp:nvSpPr>
        <dsp:cNvPr id="0" name=""/>
        <dsp:cNvSpPr/>
      </dsp:nvSpPr>
      <dsp:spPr>
        <a:xfrm>
          <a:off x="0" y="1202441"/>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Communication Channel</a:t>
          </a:r>
          <a:endParaRPr lang="en-US" sz="2700" kern="1200"/>
        </a:p>
      </dsp:txBody>
      <dsp:txXfrm>
        <a:off x="0" y="1202441"/>
        <a:ext cx="6188689" cy="600890"/>
      </dsp:txXfrm>
    </dsp:sp>
    <dsp:sp modelId="{96F2BEDB-4F85-433D-A639-1B0EA33DC5EF}">
      <dsp:nvSpPr>
        <dsp:cNvPr id="0" name=""/>
        <dsp:cNvSpPr/>
      </dsp:nvSpPr>
      <dsp:spPr>
        <a:xfrm>
          <a:off x="0" y="1803332"/>
          <a:ext cx="6188689" cy="0"/>
        </a:xfrm>
        <a:prstGeom prst="line">
          <a:avLst/>
        </a:prstGeom>
        <a:gradFill rotWithShape="0">
          <a:gsLst>
            <a:gs pos="0">
              <a:schemeClr val="accent5">
                <a:hueOff val="-566043"/>
                <a:satOff val="3687"/>
                <a:lumOff val="-589"/>
                <a:alphaOff val="0"/>
                <a:lumMod val="110000"/>
                <a:satMod val="105000"/>
                <a:tint val="67000"/>
              </a:schemeClr>
            </a:gs>
            <a:gs pos="50000">
              <a:schemeClr val="accent5">
                <a:hueOff val="-566043"/>
                <a:satOff val="3687"/>
                <a:lumOff val="-589"/>
                <a:alphaOff val="0"/>
                <a:lumMod val="105000"/>
                <a:satMod val="103000"/>
                <a:tint val="73000"/>
              </a:schemeClr>
            </a:gs>
            <a:gs pos="100000">
              <a:schemeClr val="accent5">
                <a:hueOff val="-566043"/>
                <a:satOff val="3687"/>
                <a:lumOff val="-589"/>
                <a:alphaOff val="0"/>
                <a:lumMod val="105000"/>
                <a:satMod val="109000"/>
                <a:tint val="81000"/>
              </a:schemeClr>
            </a:gs>
          </a:gsLst>
          <a:lin ang="5400000" scaled="0"/>
        </a:gradFill>
        <a:ln w="6350" cap="flat" cmpd="sng" algn="ctr">
          <a:solidFill>
            <a:schemeClr val="accent5">
              <a:hueOff val="-566043"/>
              <a:satOff val="3687"/>
              <a:lumOff val="-589"/>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60D2ECD-2721-48B8-91B9-67E51DB943C2}">
      <dsp:nvSpPr>
        <dsp:cNvPr id="0" name=""/>
        <dsp:cNvSpPr/>
      </dsp:nvSpPr>
      <dsp:spPr>
        <a:xfrm>
          <a:off x="0" y="1803332"/>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Message Content</a:t>
          </a:r>
          <a:endParaRPr lang="en-US" sz="2700" kern="1200"/>
        </a:p>
      </dsp:txBody>
      <dsp:txXfrm>
        <a:off x="0" y="1803332"/>
        <a:ext cx="6188689" cy="600890"/>
      </dsp:txXfrm>
    </dsp:sp>
    <dsp:sp modelId="{84CFFCB3-1D84-4D50-B19C-2B907379C49C}">
      <dsp:nvSpPr>
        <dsp:cNvPr id="0" name=""/>
        <dsp:cNvSpPr/>
      </dsp:nvSpPr>
      <dsp:spPr>
        <a:xfrm>
          <a:off x="0" y="2404222"/>
          <a:ext cx="6188689" cy="0"/>
        </a:xfrm>
        <a:prstGeom prst="line">
          <a:avLst/>
        </a:prstGeom>
        <a:gradFill rotWithShape="0">
          <a:gsLst>
            <a:gs pos="0">
              <a:schemeClr val="accent5">
                <a:hueOff val="-754724"/>
                <a:satOff val="4917"/>
                <a:lumOff val="-785"/>
                <a:alphaOff val="0"/>
                <a:lumMod val="110000"/>
                <a:satMod val="105000"/>
                <a:tint val="67000"/>
              </a:schemeClr>
            </a:gs>
            <a:gs pos="50000">
              <a:schemeClr val="accent5">
                <a:hueOff val="-754724"/>
                <a:satOff val="4917"/>
                <a:lumOff val="-785"/>
                <a:alphaOff val="0"/>
                <a:lumMod val="105000"/>
                <a:satMod val="103000"/>
                <a:tint val="73000"/>
              </a:schemeClr>
            </a:gs>
            <a:gs pos="100000">
              <a:schemeClr val="accent5">
                <a:hueOff val="-754724"/>
                <a:satOff val="4917"/>
                <a:lumOff val="-785"/>
                <a:alphaOff val="0"/>
                <a:lumMod val="105000"/>
                <a:satMod val="109000"/>
                <a:tint val="81000"/>
              </a:schemeClr>
            </a:gs>
          </a:gsLst>
          <a:lin ang="5400000" scaled="0"/>
        </a:gradFill>
        <a:ln w="6350" cap="flat" cmpd="sng" algn="ctr">
          <a:solidFill>
            <a:schemeClr val="accent5">
              <a:hueOff val="-754724"/>
              <a:satOff val="4917"/>
              <a:lumOff val="-78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861A80D-D933-42C7-8DE8-6CDC99EA9F20}">
      <dsp:nvSpPr>
        <dsp:cNvPr id="0" name=""/>
        <dsp:cNvSpPr/>
      </dsp:nvSpPr>
      <dsp:spPr>
        <a:xfrm>
          <a:off x="0" y="2404222"/>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Timing</a:t>
          </a:r>
          <a:endParaRPr lang="en-US" sz="2700" kern="1200"/>
        </a:p>
      </dsp:txBody>
      <dsp:txXfrm>
        <a:off x="0" y="2404222"/>
        <a:ext cx="6188689" cy="600890"/>
      </dsp:txXfrm>
    </dsp:sp>
    <dsp:sp modelId="{74A721B2-8315-473C-B650-501AC463DFDD}">
      <dsp:nvSpPr>
        <dsp:cNvPr id="0" name=""/>
        <dsp:cNvSpPr/>
      </dsp:nvSpPr>
      <dsp:spPr>
        <a:xfrm>
          <a:off x="0" y="3005113"/>
          <a:ext cx="6188689" cy="0"/>
        </a:xfrm>
        <a:prstGeom prst="line">
          <a:avLst/>
        </a:prstGeom>
        <a:gradFill rotWithShape="0">
          <a:gsLst>
            <a:gs pos="0">
              <a:schemeClr val="accent5">
                <a:hueOff val="-943405"/>
                <a:satOff val="6146"/>
                <a:lumOff val="-982"/>
                <a:alphaOff val="0"/>
                <a:lumMod val="110000"/>
                <a:satMod val="105000"/>
                <a:tint val="67000"/>
              </a:schemeClr>
            </a:gs>
            <a:gs pos="50000">
              <a:schemeClr val="accent5">
                <a:hueOff val="-943405"/>
                <a:satOff val="6146"/>
                <a:lumOff val="-982"/>
                <a:alphaOff val="0"/>
                <a:lumMod val="105000"/>
                <a:satMod val="103000"/>
                <a:tint val="73000"/>
              </a:schemeClr>
            </a:gs>
            <a:gs pos="100000">
              <a:schemeClr val="accent5">
                <a:hueOff val="-943405"/>
                <a:satOff val="6146"/>
                <a:lumOff val="-982"/>
                <a:alphaOff val="0"/>
                <a:lumMod val="105000"/>
                <a:satMod val="109000"/>
                <a:tint val="81000"/>
              </a:schemeClr>
            </a:gs>
          </a:gsLst>
          <a:lin ang="5400000" scaled="0"/>
        </a:gradFill>
        <a:ln w="6350" cap="flat" cmpd="sng" algn="ctr">
          <a:solidFill>
            <a:schemeClr val="accent5">
              <a:hueOff val="-943405"/>
              <a:satOff val="6146"/>
              <a:lumOff val="-982"/>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B2C08220-AE10-48D2-ACDF-082176DB0C44}">
      <dsp:nvSpPr>
        <dsp:cNvPr id="0" name=""/>
        <dsp:cNvSpPr/>
      </dsp:nvSpPr>
      <dsp:spPr>
        <a:xfrm>
          <a:off x="0" y="3005113"/>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Responsibility</a:t>
          </a:r>
          <a:endParaRPr lang="en-US" sz="2700" kern="1200"/>
        </a:p>
      </dsp:txBody>
      <dsp:txXfrm>
        <a:off x="0" y="3005113"/>
        <a:ext cx="6188689" cy="600890"/>
      </dsp:txXfrm>
    </dsp:sp>
    <dsp:sp modelId="{D9E216A3-10E5-4A19-8EF9-EF7D3C6EB699}">
      <dsp:nvSpPr>
        <dsp:cNvPr id="0" name=""/>
        <dsp:cNvSpPr/>
      </dsp:nvSpPr>
      <dsp:spPr>
        <a:xfrm>
          <a:off x="0" y="3606003"/>
          <a:ext cx="6188689" cy="0"/>
        </a:xfrm>
        <a:prstGeom prst="line">
          <a:avLst/>
        </a:prstGeom>
        <a:gradFill rotWithShape="0">
          <a:gsLst>
            <a:gs pos="0">
              <a:schemeClr val="accent5">
                <a:hueOff val="-1132086"/>
                <a:satOff val="7375"/>
                <a:lumOff val="-1178"/>
                <a:alphaOff val="0"/>
                <a:lumMod val="110000"/>
                <a:satMod val="105000"/>
                <a:tint val="67000"/>
              </a:schemeClr>
            </a:gs>
            <a:gs pos="50000">
              <a:schemeClr val="accent5">
                <a:hueOff val="-1132086"/>
                <a:satOff val="7375"/>
                <a:lumOff val="-1178"/>
                <a:alphaOff val="0"/>
                <a:lumMod val="105000"/>
                <a:satMod val="103000"/>
                <a:tint val="73000"/>
              </a:schemeClr>
            </a:gs>
            <a:gs pos="100000">
              <a:schemeClr val="accent5">
                <a:hueOff val="-1132086"/>
                <a:satOff val="7375"/>
                <a:lumOff val="-1178"/>
                <a:alphaOff val="0"/>
                <a:lumMod val="105000"/>
                <a:satMod val="109000"/>
                <a:tint val="81000"/>
              </a:schemeClr>
            </a:gs>
          </a:gsLst>
          <a:lin ang="5400000" scaled="0"/>
        </a:gradFill>
        <a:ln w="6350" cap="flat" cmpd="sng" algn="ctr">
          <a:solidFill>
            <a:schemeClr val="accent5">
              <a:hueOff val="-1132086"/>
              <a:satOff val="7375"/>
              <a:lumOff val="-1178"/>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6F962AE6-06CB-446F-8E65-B1DF1A07237C}">
      <dsp:nvSpPr>
        <dsp:cNvPr id="0" name=""/>
        <dsp:cNvSpPr/>
      </dsp:nvSpPr>
      <dsp:spPr>
        <a:xfrm>
          <a:off x="0" y="3606003"/>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Feedback</a:t>
          </a:r>
          <a:endParaRPr lang="en-US" sz="2700" kern="1200"/>
        </a:p>
      </dsp:txBody>
      <dsp:txXfrm>
        <a:off x="0" y="3606003"/>
        <a:ext cx="6188689" cy="600890"/>
      </dsp:txXfrm>
    </dsp:sp>
    <dsp:sp modelId="{A358F278-A15D-4518-A476-D3D89351B7B1}">
      <dsp:nvSpPr>
        <dsp:cNvPr id="0" name=""/>
        <dsp:cNvSpPr/>
      </dsp:nvSpPr>
      <dsp:spPr>
        <a:xfrm>
          <a:off x="0" y="4206894"/>
          <a:ext cx="6188689" cy="0"/>
        </a:xfrm>
        <a:prstGeom prst="line">
          <a:avLst/>
        </a:prstGeom>
        <a:gradFill rotWithShape="0">
          <a:gsLst>
            <a:gs pos="0">
              <a:schemeClr val="accent5">
                <a:hueOff val="-1320767"/>
                <a:satOff val="8604"/>
                <a:lumOff val="-1375"/>
                <a:alphaOff val="0"/>
                <a:lumMod val="110000"/>
                <a:satMod val="105000"/>
                <a:tint val="67000"/>
              </a:schemeClr>
            </a:gs>
            <a:gs pos="50000">
              <a:schemeClr val="accent5">
                <a:hueOff val="-1320767"/>
                <a:satOff val="8604"/>
                <a:lumOff val="-1375"/>
                <a:alphaOff val="0"/>
                <a:lumMod val="105000"/>
                <a:satMod val="103000"/>
                <a:tint val="73000"/>
              </a:schemeClr>
            </a:gs>
            <a:gs pos="100000">
              <a:schemeClr val="accent5">
                <a:hueOff val="-1320767"/>
                <a:satOff val="8604"/>
                <a:lumOff val="-1375"/>
                <a:alphaOff val="0"/>
                <a:lumMod val="105000"/>
                <a:satMod val="109000"/>
                <a:tint val="81000"/>
              </a:schemeClr>
            </a:gs>
          </a:gsLst>
          <a:lin ang="5400000" scaled="0"/>
        </a:gradFill>
        <a:ln w="6350" cap="flat" cmpd="sng" algn="ctr">
          <a:solidFill>
            <a:schemeClr val="accent5">
              <a:hueOff val="-1320767"/>
              <a:satOff val="8604"/>
              <a:lumOff val="-1375"/>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7A7801D7-6D87-4D48-95E3-42D56FABB5EB}">
      <dsp:nvSpPr>
        <dsp:cNvPr id="0" name=""/>
        <dsp:cNvSpPr/>
      </dsp:nvSpPr>
      <dsp:spPr>
        <a:xfrm>
          <a:off x="0" y="4206894"/>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Contingency Plan</a:t>
          </a:r>
          <a:endParaRPr lang="en-US" sz="2700" kern="1200"/>
        </a:p>
      </dsp:txBody>
      <dsp:txXfrm>
        <a:off x="0" y="4206894"/>
        <a:ext cx="6188689" cy="600890"/>
      </dsp:txXfrm>
    </dsp:sp>
    <dsp:sp modelId="{9AAA0BB4-A7C2-4F97-A040-2AA81FCCCAF9}">
      <dsp:nvSpPr>
        <dsp:cNvPr id="0" name=""/>
        <dsp:cNvSpPr/>
      </dsp:nvSpPr>
      <dsp:spPr>
        <a:xfrm>
          <a:off x="0" y="4807785"/>
          <a:ext cx="6188689" cy="0"/>
        </a:xfrm>
        <a:prstGeom prst="line">
          <a:avLst/>
        </a:prstGeom>
        <a:gradFill rotWithShape="0">
          <a:gsLst>
            <a:gs pos="0">
              <a:schemeClr val="accent5">
                <a:hueOff val="-1509448"/>
                <a:satOff val="9833"/>
                <a:lumOff val="-1571"/>
                <a:alphaOff val="0"/>
                <a:lumMod val="110000"/>
                <a:satMod val="105000"/>
                <a:tint val="67000"/>
              </a:schemeClr>
            </a:gs>
            <a:gs pos="50000">
              <a:schemeClr val="accent5">
                <a:hueOff val="-1509448"/>
                <a:satOff val="9833"/>
                <a:lumOff val="-1571"/>
                <a:alphaOff val="0"/>
                <a:lumMod val="105000"/>
                <a:satMod val="103000"/>
                <a:tint val="73000"/>
              </a:schemeClr>
            </a:gs>
            <a:gs pos="100000">
              <a:schemeClr val="accent5">
                <a:hueOff val="-1509448"/>
                <a:satOff val="9833"/>
                <a:lumOff val="-1571"/>
                <a:alphaOff val="0"/>
                <a:lumMod val="105000"/>
                <a:satMod val="109000"/>
                <a:tint val="81000"/>
              </a:schemeClr>
            </a:gs>
          </a:gsLst>
          <a:lin ang="5400000" scaled="0"/>
        </a:gradFill>
        <a:ln w="6350" cap="flat" cmpd="sng" algn="ctr">
          <a:solidFill>
            <a:schemeClr val="accent5">
              <a:hueOff val="-1509448"/>
              <a:satOff val="9833"/>
              <a:lumOff val="-1571"/>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19F24405-8E63-4393-BF1B-A3C460A474E4}">
      <dsp:nvSpPr>
        <dsp:cNvPr id="0" name=""/>
        <dsp:cNvSpPr/>
      </dsp:nvSpPr>
      <dsp:spPr>
        <a:xfrm>
          <a:off x="0" y="4807785"/>
          <a:ext cx="6188689" cy="60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GB" sz="2700" kern="1200"/>
            <a:t>Evaluation</a:t>
          </a:r>
          <a:endParaRPr lang="en-US" sz="2700" kern="1200"/>
        </a:p>
      </dsp:txBody>
      <dsp:txXfrm>
        <a:off x="0" y="4807785"/>
        <a:ext cx="6188689" cy="6008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4DC54-D287-4679-B811-977FC8343F6B}">
      <dsp:nvSpPr>
        <dsp:cNvPr id="0" name=""/>
        <dsp:cNvSpPr/>
      </dsp:nvSpPr>
      <dsp:spPr>
        <a:xfrm>
          <a:off x="253391" y="2834"/>
          <a:ext cx="1998149" cy="1198889"/>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Regulatory approval </a:t>
          </a:r>
          <a:endParaRPr lang="en-US" sz="2100" kern="1200"/>
        </a:p>
      </dsp:txBody>
      <dsp:txXfrm>
        <a:off x="253391" y="2834"/>
        <a:ext cx="1998149" cy="1198889"/>
      </dsp:txXfrm>
    </dsp:sp>
    <dsp:sp modelId="{AA6B9407-624D-42F8-ADE9-5FA4BB206E5A}">
      <dsp:nvSpPr>
        <dsp:cNvPr id="0" name=""/>
        <dsp:cNvSpPr/>
      </dsp:nvSpPr>
      <dsp:spPr>
        <a:xfrm>
          <a:off x="2451356" y="2834"/>
          <a:ext cx="1998149" cy="1198889"/>
        </a:xfrm>
        <a:prstGeom prst="rect">
          <a:avLst/>
        </a:prstGeom>
        <a:gradFill rotWithShape="0">
          <a:gsLst>
            <a:gs pos="0">
              <a:schemeClr val="accent4">
                <a:hueOff val="-166320"/>
                <a:satOff val="-1148"/>
                <a:lumOff val="-174"/>
                <a:alphaOff val="0"/>
                <a:satMod val="103000"/>
                <a:lumMod val="102000"/>
                <a:tint val="94000"/>
              </a:schemeClr>
            </a:gs>
            <a:gs pos="50000">
              <a:schemeClr val="accent4">
                <a:hueOff val="-166320"/>
                <a:satOff val="-1148"/>
                <a:lumOff val="-174"/>
                <a:alphaOff val="0"/>
                <a:satMod val="110000"/>
                <a:lumMod val="100000"/>
                <a:shade val="100000"/>
              </a:schemeClr>
            </a:gs>
            <a:gs pos="100000">
              <a:schemeClr val="accent4">
                <a:hueOff val="-166320"/>
                <a:satOff val="-1148"/>
                <a:lumOff val="-17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Technical challenges </a:t>
          </a:r>
          <a:endParaRPr lang="en-US" sz="2100" kern="1200"/>
        </a:p>
      </dsp:txBody>
      <dsp:txXfrm>
        <a:off x="2451356" y="2834"/>
        <a:ext cx="1998149" cy="1198889"/>
      </dsp:txXfrm>
    </dsp:sp>
    <dsp:sp modelId="{AE9607A8-306A-41B7-9497-45491996F38F}">
      <dsp:nvSpPr>
        <dsp:cNvPr id="0" name=""/>
        <dsp:cNvSpPr/>
      </dsp:nvSpPr>
      <dsp:spPr>
        <a:xfrm>
          <a:off x="4649320" y="2834"/>
          <a:ext cx="1998149" cy="1198889"/>
        </a:xfrm>
        <a:prstGeom prst="rect">
          <a:avLst/>
        </a:prstGeom>
        <a:gradFill rotWithShape="0">
          <a:gsLst>
            <a:gs pos="0">
              <a:schemeClr val="accent4">
                <a:hueOff val="-332640"/>
                <a:satOff val="-2296"/>
                <a:lumOff val="-348"/>
                <a:alphaOff val="0"/>
                <a:satMod val="103000"/>
                <a:lumMod val="102000"/>
                <a:tint val="94000"/>
              </a:schemeClr>
            </a:gs>
            <a:gs pos="50000">
              <a:schemeClr val="accent4">
                <a:hueOff val="-332640"/>
                <a:satOff val="-2296"/>
                <a:lumOff val="-348"/>
                <a:alphaOff val="0"/>
                <a:satMod val="110000"/>
                <a:lumMod val="100000"/>
                <a:shade val="100000"/>
              </a:schemeClr>
            </a:gs>
            <a:gs pos="100000">
              <a:schemeClr val="accent4">
                <a:hueOff val="-332640"/>
                <a:satOff val="-2296"/>
                <a:lumOff val="-3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Clinical trial risks</a:t>
          </a:r>
          <a:endParaRPr lang="en-US" sz="2100" kern="1200"/>
        </a:p>
      </dsp:txBody>
      <dsp:txXfrm>
        <a:off x="4649320" y="2834"/>
        <a:ext cx="1998149" cy="1198889"/>
      </dsp:txXfrm>
    </dsp:sp>
    <dsp:sp modelId="{718B5A2C-697B-4B75-999D-BE47A823B4C3}">
      <dsp:nvSpPr>
        <dsp:cNvPr id="0" name=""/>
        <dsp:cNvSpPr/>
      </dsp:nvSpPr>
      <dsp:spPr>
        <a:xfrm>
          <a:off x="253391" y="1401539"/>
          <a:ext cx="1998149" cy="1198889"/>
        </a:xfrm>
        <a:prstGeom prst="rect">
          <a:avLst/>
        </a:prstGeom>
        <a:gradFill rotWithShape="0">
          <a:gsLst>
            <a:gs pos="0">
              <a:schemeClr val="accent4">
                <a:hueOff val="-498960"/>
                <a:satOff val="-3445"/>
                <a:lumOff val="-523"/>
                <a:alphaOff val="0"/>
                <a:satMod val="103000"/>
                <a:lumMod val="102000"/>
                <a:tint val="94000"/>
              </a:schemeClr>
            </a:gs>
            <a:gs pos="50000">
              <a:schemeClr val="accent4">
                <a:hueOff val="-498960"/>
                <a:satOff val="-3445"/>
                <a:lumOff val="-523"/>
                <a:alphaOff val="0"/>
                <a:satMod val="110000"/>
                <a:lumMod val="100000"/>
                <a:shade val="100000"/>
              </a:schemeClr>
            </a:gs>
            <a:gs pos="100000">
              <a:schemeClr val="accent4">
                <a:hueOff val="-498960"/>
                <a:satOff val="-3445"/>
                <a:lumOff val="-52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Market competition </a:t>
          </a:r>
          <a:endParaRPr lang="en-US" sz="2100" kern="1200"/>
        </a:p>
      </dsp:txBody>
      <dsp:txXfrm>
        <a:off x="253391" y="1401539"/>
        <a:ext cx="1998149" cy="1198889"/>
      </dsp:txXfrm>
    </dsp:sp>
    <dsp:sp modelId="{9B8BF50D-E235-419F-AE45-505A03156A11}">
      <dsp:nvSpPr>
        <dsp:cNvPr id="0" name=""/>
        <dsp:cNvSpPr/>
      </dsp:nvSpPr>
      <dsp:spPr>
        <a:xfrm>
          <a:off x="2451356" y="1401539"/>
          <a:ext cx="1998149" cy="1198889"/>
        </a:xfrm>
        <a:prstGeom prst="rect">
          <a:avLst/>
        </a:prstGeom>
        <a:gradFill rotWithShape="0">
          <a:gsLst>
            <a:gs pos="0">
              <a:schemeClr val="accent4">
                <a:hueOff val="-665280"/>
                <a:satOff val="-4593"/>
                <a:lumOff val="-697"/>
                <a:alphaOff val="0"/>
                <a:satMod val="103000"/>
                <a:lumMod val="102000"/>
                <a:tint val="94000"/>
              </a:schemeClr>
            </a:gs>
            <a:gs pos="50000">
              <a:schemeClr val="accent4">
                <a:hueOff val="-665280"/>
                <a:satOff val="-4593"/>
                <a:lumOff val="-697"/>
                <a:alphaOff val="0"/>
                <a:satMod val="110000"/>
                <a:lumMod val="100000"/>
                <a:shade val="100000"/>
              </a:schemeClr>
            </a:gs>
            <a:gs pos="100000">
              <a:schemeClr val="accent4">
                <a:hueOff val="-665280"/>
                <a:satOff val="-4593"/>
                <a:lumOff val="-69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Intellectual property </a:t>
          </a:r>
          <a:endParaRPr lang="en-US" sz="2100" kern="1200"/>
        </a:p>
      </dsp:txBody>
      <dsp:txXfrm>
        <a:off x="2451356" y="1401539"/>
        <a:ext cx="1998149" cy="1198889"/>
      </dsp:txXfrm>
    </dsp:sp>
    <dsp:sp modelId="{BBDCBA53-8DE5-4AF7-9090-3790A1FA8C5F}">
      <dsp:nvSpPr>
        <dsp:cNvPr id="0" name=""/>
        <dsp:cNvSpPr/>
      </dsp:nvSpPr>
      <dsp:spPr>
        <a:xfrm>
          <a:off x="4649320" y="1401539"/>
          <a:ext cx="1998149" cy="1198889"/>
        </a:xfrm>
        <a:prstGeom prst="rect">
          <a:avLst/>
        </a:prstGeom>
        <a:gradFill rotWithShape="0">
          <a:gsLst>
            <a:gs pos="0">
              <a:schemeClr val="accent4">
                <a:hueOff val="-831599"/>
                <a:satOff val="-5741"/>
                <a:lumOff val="-871"/>
                <a:alphaOff val="0"/>
                <a:satMod val="103000"/>
                <a:lumMod val="102000"/>
                <a:tint val="94000"/>
              </a:schemeClr>
            </a:gs>
            <a:gs pos="50000">
              <a:schemeClr val="accent4">
                <a:hueOff val="-831599"/>
                <a:satOff val="-5741"/>
                <a:lumOff val="-871"/>
                <a:alphaOff val="0"/>
                <a:satMod val="110000"/>
                <a:lumMod val="100000"/>
                <a:shade val="100000"/>
              </a:schemeClr>
            </a:gs>
            <a:gs pos="100000">
              <a:schemeClr val="accent4">
                <a:hueOff val="-831599"/>
                <a:satOff val="-5741"/>
                <a:lumOff val="-8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Manufacturing risks </a:t>
          </a:r>
          <a:endParaRPr lang="en-US" sz="2100" kern="1200"/>
        </a:p>
      </dsp:txBody>
      <dsp:txXfrm>
        <a:off x="4649320" y="1401539"/>
        <a:ext cx="1998149" cy="1198889"/>
      </dsp:txXfrm>
    </dsp:sp>
    <dsp:sp modelId="{B1B9BC06-00B5-4897-8577-640125FD4A54}">
      <dsp:nvSpPr>
        <dsp:cNvPr id="0" name=""/>
        <dsp:cNvSpPr/>
      </dsp:nvSpPr>
      <dsp:spPr>
        <a:xfrm>
          <a:off x="253391" y="2800244"/>
          <a:ext cx="1998149" cy="1198889"/>
        </a:xfrm>
        <a:prstGeom prst="rect">
          <a:avLst/>
        </a:prstGeom>
        <a:gradFill rotWithShape="0">
          <a:gsLst>
            <a:gs pos="0">
              <a:schemeClr val="accent4">
                <a:hueOff val="-997919"/>
                <a:satOff val="-6889"/>
                <a:lumOff val="-1045"/>
                <a:alphaOff val="0"/>
                <a:satMod val="103000"/>
                <a:lumMod val="102000"/>
                <a:tint val="94000"/>
              </a:schemeClr>
            </a:gs>
            <a:gs pos="50000">
              <a:schemeClr val="accent4">
                <a:hueOff val="-997919"/>
                <a:satOff val="-6889"/>
                <a:lumOff val="-1045"/>
                <a:alphaOff val="0"/>
                <a:satMod val="110000"/>
                <a:lumMod val="100000"/>
                <a:shade val="100000"/>
              </a:schemeClr>
            </a:gs>
            <a:gs pos="100000">
              <a:schemeClr val="accent4">
                <a:hueOff val="-997919"/>
                <a:satOff val="-6889"/>
                <a:lumOff val="-104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Financing risks </a:t>
          </a:r>
          <a:endParaRPr lang="en-US" sz="2100" kern="1200"/>
        </a:p>
      </dsp:txBody>
      <dsp:txXfrm>
        <a:off x="253391" y="2800244"/>
        <a:ext cx="1998149" cy="1198889"/>
      </dsp:txXfrm>
    </dsp:sp>
    <dsp:sp modelId="{3119ED23-2D36-4352-B5E0-5274E754323F}">
      <dsp:nvSpPr>
        <dsp:cNvPr id="0" name=""/>
        <dsp:cNvSpPr/>
      </dsp:nvSpPr>
      <dsp:spPr>
        <a:xfrm>
          <a:off x="2451356" y="2800244"/>
          <a:ext cx="1998149" cy="1198889"/>
        </a:xfrm>
        <a:prstGeom prst="rect">
          <a:avLst/>
        </a:prstGeom>
        <a:gradFill rotWithShape="0">
          <a:gsLst>
            <a:gs pos="0">
              <a:schemeClr val="accent4">
                <a:hueOff val="-1164239"/>
                <a:satOff val="-8038"/>
                <a:lumOff val="-1220"/>
                <a:alphaOff val="0"/>
                <a:satMod val="103000"/>
                <a:lumMod val="102000"/>
                <a:tint val="94000"/>
              </a:schemeClr>
            </a:gs>
            <a:gs pos="50000">
              <a:schemeClr val="accent4">
                <a:hueOff val="-1164239"/>
                <a:satOff val="-8038"/>
                <a:lumOff val="-1220"/>
                <a:alphaOff val="0"/>
                <a:satMod val="110000"/>
                <a:lumMod val="100000"/>
                <a:shade val="100000"/>
              </a:schemeClr>
            </a:gs>
            <a:gs pos="100000">
              <a:schemeClr val="accent4">
                <a:hueOff val="-1164239"/>
                <a:satOff val="-8038"/>
                <a:lumOff val="-122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Market acceptance </a:t>
          </a:r>
          <a:endParaRPr lang="en-US" sz="2100" kern="1200"/>
        </a:p>
      </dsp:txBody>
      <dsp:txXfrm>
        <a:off x="2451356" y="2800244"/>
        <a:ext cx="1998149" cy="1198889"/>
      </dsp:txXfrm>
    </dsp:sp>
    <dsp:sp modelId="{C683AE7D-3FD8-4FE1-9E0B-6DA5DA698C80}">
      <dsp:nvSpPr>
        <dsp:cNvPr id="0" name=""/>
        <dsp:cNvSpPr/>
      </dsp:nvSpPr>
      <dsp:spPr>
        <a:xfrm>
          <a:off x="4649320" y="2800244"/>
          <a:ext cx="1998149" cy="1198889"/>
        </a:xfrm>
        <a:prstGeom prst="rect">
          <a:avLst/>
        </a:prstGeom>
        <a:gradFill rotWithShape="0">
          <a:gsLst>
            <a:gs pos="0">
              <a:schemeClr val="accent4">
                <a:hueOff val="-1330559"/>
                <a:satOff val="-9186"/>
                <a:lumOff val="-1394"/>
                <a:alphaOff val="0"/>
                <a:satMod val="103000"/>
                <a:lumMod val="102000"/>
                <a:tint val="94000"/>
              </a:schemeClr>
            </a:gs>
            <a:gs pos="50000">
              <a:schemeClr val="accent4">
                <a:hueOff val="-1330559"/>
                <a:satOff val="-9186"/>
                <a:lumOff val="-1394"/>
                <a:alphaOff val="0"/>
                <a:satMod val="110000"/>
                <a:lumMod val="100000"/>
                <a:shade val="100000"/>
              </a:schemeClr>
            </a:gs>
            <a:gs pos="100000">
              <a:schemeClr val="accent4">
                <a:hueOff val="-1330559"/>
                <a:satOff val="-9186"/>
                <a:lumOff val="-139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Patient safety</a:t>
          </a:r>
          <a:endParaRPr lang="en-US" sz="2100" kern="1200"/>
        </a:p>
      </dsp:txBody>
      <dsp:txXfrm>
        <a:off x="4649320" y="2800244"/>
        <a:ext cx="1998149" cy="1198889"/>
      </dsp:txXfrm>
    </dsp:sp>
    <dsp:sp modelId="{EFB358AB-8447-4D8C-A445-3C52970BE105}">
      <dsp:nvSpPr>
        <dsp:cNvPr id="0" name=""/>
        <dsp:cNvSpPr/>
      </dsp:nvSpPr>
      <dsp:spPr>
        <a:xfrm>
          <a:off x="2451356" y="4198949"/>
          <a:ext cx="1998149" cy="1198889"/>
        </a:xfrm>
        <a:prstGeom prst="rect">
          <a:avLst/>
        </a:prstGeom>
        <a:gradFill rotWithShape="0">
          <a:gsLst>
            <a:gs pos="0">
              <a:schemeClr val="accent4">
                <a:hueOff val="-1496879"/>
                <a:satOff val="-10334"/>
                <a:lumOff val="-1568"/>
                <a:alphaOff val="0"/>
                <a:satMod val="103000"/>
                <a:lumMod val="102000"/>
                <a:tint val="94000"/>
              </a:schemeClr>
            </a:gs>
            <a:gs pos="50000">
              <a:schemeClr val="accent4">
                <a:hueOff val="-1496879"/>
                <a:satOff val="-10334"/>
                <a:lumOff val="-1568"/>
                <a:alphaOff val="0"/>
                <a:satMod val="110000"/>
                <a:lumMod val="100000"/>
                <a:shade val="100000"/>
              </a:schemeClr>
            </a:gs>
            <a:gs pos="100000">
              <a:schemeClr val="accent4">
                <a:hueOff val="-1496879"/>
                <a:satOff val="-10334"/>
                <a:lumOff val="-156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Collaboration risks</a:t>
          </a:r>
          <a:endParaRPr lang="en-US" sz="2100" kern="1200"/>
        </a:p>
      </dsp:txBody>
      <dsp:txXfrm>
        <a:off x="2451356" y="4198949"/>
        <a:ext cx="1998149" cy="11988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January 29,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87426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January 29,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8947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January 29,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6100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January 29,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1571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January 29,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19399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January 29,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1464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January 29,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12667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January 29,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08805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January 29,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1051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January 29,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08663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January 29,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1816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January 29,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109520571"/>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2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FEECB93-933C-477B-BC7D-C2F2F6271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D83CB2F-8595-474A-4632-BB08A8EB6E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565973" y="2099791"/>
            <a:ext cx="7054791" cy="2068553"/>
          </a:xfrm>
        </p:spPr>
        <p:txBody>
          <a:bodyPr>
            <a:normAutofit fontScale="90000"/>
          </a:bodyPr>
          <a:lstStyle/>
          <a:p>
            <a:pPr>
              <a:lnSpc>
                <a:spcPct val="90000"/>
              </a:lnSpc>
            </a:pPr>
            <a:r>
              <a:rPr lang="en-GB" sz="4300" b="1" dirty="0">
                <a:solidFill>
                  <a:schemeClr val="tx2"/>
                </a:solidFill>
                <a:cs typeface="Calibri Light"/>
              </a:rPr>
              <a:t>Project  Nanomedicine:</a:t>
            </a:r>
            <a:br>
              <a:rPr lang="en-GB" sz="4300" b="1" dirty="0">
                <a:solidFill>
                  <a:schemeClr val="tx2"/>
                </a:solidFill>
                <a:cs typeface="Calibri Light"/>
              </a:rPr>
            </a:br>
            <a:br>
              <a:rPr lang="en-GB" sz="4300" b="1" dirty="0">
                <a:solidFill>
                  <a:schemeClr val="tx2"/>
                </a:solidFill>
                <a:cs typeface="Calibri Light"/>
              </a:rPr>
            </a:br>
            <a:r>
              <a:rPr lang="en-GB" sz="4300" b="1" dirty="0">
                <a:solidFill>
                  <a:schemeClr val="tx2"/>
                </a:solidFill>
                <a:cs typeface="Calibri Light"/>
              </a:rPr>
              <a:t>A Key enabling </a:t>
            </a:r>
            <a:br>
              <a:rPr lang="en-GB" sz="4300" b="1" dirty="0">
                <a:solidFill>
                  <a:schemeClr val="tx2"/>
                </a:solidFill>
                <a:cs typeface="Calibri Light"/>
              </a:rPr>
            </a:br>
            <a:r>
              <a:rPr lang="en-GB" sz="4300" b="1" dirty="0">
                <a:solidFill>
                  <a:schemeClr val="tx2"/>
                </a:solidFill>
                <a:cs typeface="Calibri Light"/>
              </a:rPr>
              <a:t>technology</a:t>
            </a:r>
          </a:p>
        </p:txBody>
      </p:sp>
      <p:grpSp>
        <p:nvGrpSpPr>
          <p:cNvPr id="12" name="Group 11">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3"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4"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7" name="Group 16">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18"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5" name="TextBox 4">
            <a:extLst>
              <a:ext uri="{FF2B5EF4-FFF2-40B4-BE49-F238E27FC236}">
                <a16:creationId xmlns:a16="http://schemas.microsoft.com/office/drawing/2014/main" id="{B849B25E-DB1F-51A9-3A46-1422F86D9D14}"/>
              </a:ext>
            </a:extLst>
          </p:cNvPr>
          <p:cNvSpPr txBox="1"/>
          <p:nvPr/>
        </p:nvSpPr>
        <p:spPr>
          <a:xfrm>
            <a:off x="8843492" y="5049591"/>
            <a:ext cx="402464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chemeClr val="bg1"/>
                </a:solidFill>
              </a:rPr>
              <a:t>2011049- Anabil Dey</a:t>
            </a:r>
          </a:p>
          <a:p>
            <a:r>
              <a:rPr lang="en-GB" dirty="0">
                <a:solidFill>
                  <a:schemeClr val="bg1"/>
                </a:solidFill>
              </a:rPr>
              <a:t>2011050- Shadman Nahiyan</a:t>
            </a:r>
          </a:p>
          <a:p>
            <a:r>
              <a:rPr lang="en-GB" dirty="0">
                <a:solidFill>
                  <a:schemeClr val="bg1"/>
                </a:solidFill>
              </a:rPr>
              <a:t>2011051-Farin Nowshin</a:t>
            </a:r>
          </a:p>
          <a:p>
            <a:r>
              <a:rPr lang="en-GB" dirty="0">
                <a:solidFill>
                  <a:schemeClr val="bg1"/>
                </a:solidFill>
              </a:rPr>
              <a:t>2011052-Saiful Islam Nadim</a:t>
            </a:r>
          </a:p>
          <a:p>
            <a:r>
              <a:rPr lang="en-GB" dirty="0">
                <a:solidFill>
                  <a:schemeClr val="bg1"/>
                </a:solidFill>
              </a:rPr>
              <a:t>2011053-Md. Atik Faisal</a:t>
            </a:r>
          </a:p>
          <a:p>
            <a:r>
              <a:rPr lang="en-GB" dirty="0">
                <a:solidFill>
                  <a:schemeClr val="bg1"/>
                </a:solidFill>
              </a:rPr>
              <a:t>2011054-Jihan Mahbub Khan</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C62C7-9B47-3E3D-DA95-E484F9E187DE}"/>
              </a:ext>
            </a:extLst>
          </p:cNvPr>
          <p:cNvSpPr>
            <a:spLocks noGrp="1"/>
          </p:cNvSpPr>
          <p:nvPr>
            <p:ph idx="1"/>
          </p:nvPr>
        </p:nvSpPr>
        <p:spPr>
          <a:xfrm>
            <a:off x="720000" y="756343"/>
            <a:ext cx="10728325" cy="5012632"/>
          </a:xfrm>
        </p:spPr>
        <p:txBody>
          <a:bodyPr vert="horz" lIns="0" tIns="0" rIns="0" bIns="0" rtlCol="0" anchor="t">
            <a:normAutofit/>
          </a:bodyPr>
          <a:lstStyle/>
          <a:p>
            <a:pPr marL="0" indent="0">
              <a:buNone/>
            </a:pPr>
            <a:r>
              <a:rPr lang="en-GB" sz="4000" b="1" dirty="0">
                <a:solidFill>
                  <a:schemeClr val="tx2"/>
                </a:solidFill>
                <a:ea typeface="+mn-lt"/>
                <a:cs typeface="+mn-lt"/>
              </a:rPr>
              <a:t>Travel: </a:t>
            </a:r>
            <a:endParaRPr lang="en-US" sz="3200">
              <a:solidFill>
                <a:schemeClr val="tx2"/>
              </a:solidFill>
            </a:endParaRPr>
          </a:p>
          <a:p>
            <a:pPr marL="0" indent="0">
              <a:buNone/>
            </a:pPr>
            <a:r>
              <a:rPr lang="en-GB" dirty="0">
                <a:solidFill>
                  <a:schemeClr val="tx2"/>
                </a:solidFill>
                <a:ea typeface="+mn-lt"/>
                <a:cs typeface="+mn-lt"/>
              </a:rPr>
              <a:t>Conferences and meetings to present research and network with other scientists: $20,000 per year Fieldwork, if required: $10,000 per year</a:t>
            </a:r>
            <a:endParaRPr lang="en-GB">
              <a:solidFill>
                <a:schemeClr val="tx2"/>
              </a:solidFill>
              <a:ea typeface="+mn-lt"/>
              <a:cs typeface="+mn-lt"/>
            </a:endParaRPr>
          </a:p>
          <a:p>
            <a:pPr marL="0" indent="0">
              <a:buNone/>
            </a:pPr>
            <a:r>
              <a:rPr lang="en-GB" dirty="0">
                <a:solidFill>
                  <a:schemeClr val="tx2"/>
                </a:solidFill>
                <a:ea typeface="+mn-lt"/>
                <a:cs typeface="+mn-lt"/>
              </a:rPr>
              <a:t> Total: $30,000 per year</a:t>
            </a:r>
          </a:p>
          <a:p>
            <a:pPr marL="0" indent="0">
              <a:buNone/>
            </a:pPr>
            <a:r>
              <a:rPr lang="en-GB" sz="4000" b="1" dirty="0">
                <a:solidFill>
                  <a:schemeClr val="tx2"/>
                </a:solidFill>
                <a:ea typeface="+mn-lt"/>
                <a:cs typeface="+mn-lt"/>
              </a:rPr>
              <a:t> Miscellaneous: </a:t>
            </a:r>
            <a:endParaRPr lang="en-GB" sz="4000" b="1">
              <a:solidFill>
                <a:schemeClr val="tx2"/>
              </a:solidFill>
              <a:ea typeface="+mn-lt"/>
              <a:cs typeface="+mn-lt"/>
            </a:endParaRPr>
          </a:p>
          <a:p>
            <a:pPr marL="0" indent="0">
              <a:buNone/>
            </a:pPr>
            <a:r>
              <a:rPr lang="en-GB" dirty="0">
                <a:ea typeface="+mn-lt"/>
                <a:cs typeface="+mn-lt"/>
              </a:rPr>
              <a:t>I</a:t>
            </a:r>
            <a:r>
              <a:rPr lang="en-GB" dirty="0">
                <a:solidFill>
                  <a:schemeClr val="tx2"/>
                </a:solidFill>
                <a:ea typeface="+mn-lt"/>
                <a:cs typeface="+mn-lt"/>
              </a:rPr>
              <a:t>nsurance: $5,000 per year Miscellaneous expenses (e.g. office supplies, internet access): S5,000 per year</a:t>
            </a:r>
            <a:endParaRPr lang="en-GB">
              <a:solidFill>
                <a:schemeClr val="tx2"/>
              </a:solidFill>
              <a:ea typeface="+mn-lt"/>
              <a:cs typeface="+mn-lt"/>
            </a:endParaRPr>
          </a:p>
          <a:p>
            <a:pPr marL="0" indent="0">
              <a:buNone/>
            </a:pPr>
            <a:r>
              <a:rPr lang="en-GB" dirty="0">
                <a:solidFill>
                  <a:schemeClr val="tx2"/>
                </a:solidFill>
                <a:ea typeface="+mn-lt"/>
                <a:cs typeface="+mn-lt"/>
              </a:rPr>
              <a:t> Total: $10,000 per year</a:t>
            </a:r>
            <a:endParaRPr lang="en-GB" dirty="0">
              <a:solidFill>
                <a:schemeClr val="tx2"/>
              </a:solidFill>
            </a:endParaRPr>
          </a:p>
          <a:p>
            <a:endParaRPr lang="en-GB" dirty="0">
              <a:solidFill>
                <a:srgbClr val="FFFFFF">
                  <a:alpha val="58000"/>
                </a:srgbClr>
              </a:solidFill>
            </a:endParaRPr>
          </a:p>
        </p:txBody>
      </p:sp>
    </p:spTree>
    <p:extLst>
      <p:ext uri="{BB962C8B-B14F-4D97-AF65-F5344CB8AC3E}">
        <p14:creationId xmlns:p14="http://schemas.microsoft.com/office/powerpoint/2010/main" val="41216380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6FB593A-DE1D-CF1B-209D-6DBD81453FBF}"/>
              </a:ext>
            </a:extLst>
          </p:cNvPr>
          <p:cNvPicPr>
            <a:picLocks noGrp="1" noChangeAspect="1"/>
          </p:cNvPicPr>
          <p:nvPr>
            <p:ph idx="1"/>
          </p:nvPr>
        </p:nvPicPr>
        <p:blipFill>
          <a:blip r:embed="rId2"/>
          <a:stretch>
            <a:fillRect/>
          </a:stretch>
        </p:blipFill>
        <p:spPr>
          <a:xfrm>
            <a:off x="393429" y="1311406"/>
            <a:ext cx="10728325" cy="2291419"/>
          </a:xfrm>
        </p:spPr>
      </p:pic>
      <p:pic>
        <p:nvPicPr>
          <p:cNvPr id="5" name="Picture 5" descr="Chart, bar chart&#10;&#10;Description automatically generated">
            <a:extLst>
              <a:ext uri="{FF2B5EF4-FFF2-40B4-BE49-F238E27FC236}">
                <a16:creationId xmlns:a16="http://schemas.microsoft.com/office/drawing/2014/main" id="{F17AE442-23AF-A2AB-4469-2F7924824291}"/>
              </a:ext>
            </a:extLst>
          </p:cNvPr>
          <p:cNvPicPr>
            <a:picLocks noChangeAspect="1"/>
          </p:cNvPicPr>
          <p:nvPr/>
        </p:nvPicPr>
        <p:blipFill>
          <a:blip r:embed="rId3"/>
          <a:stretch>
            <a:fillRect/>
          </a:stretch>
        </p:blipFill>
        <p:spPr>
          <a:xfrm>
            <a:off x="457200" y="3858224"/>
            <a:ext cx="10733314" cy="2461693"/>
          </a:xfrm>
          <a:prstGeom prst="rect">
            <a:avLst/>
          </a:prstGeom>
        </p:spPr>
      </p:pic>
      <p:pic>
        <p:nvPicPr>
          <p:cNvPr id="6" name="Graphic 6" descr="Arrow: Rotate right with solid fill">
            <a:extLst>
              <a:ext uri="{FF2B5EF4-FFF2-40B4-BE49-F238E27FC236}">
                <a16:creationId xmlns:a16="http://schemas.microsoft.com/office/drawing/2014/main" id="{CBB354F5-A007-9F70-1C76-787618001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680000">
            <a:off x="11183601" y="3271138"/>
            <a:ext cx="1164772" cy="1175657"/>
          </a:xfrm>
          <a:prstGeom prst="rect">
            <a:avLst/>
          </a:prstGeom>
        </p:spPr>
      </p:pic>
      <p:sp>
        <p:nvSpPr>
          <p:cNvPr id="7" name="TextBox 6">
            <a:extLst>
              <a:ext uri="{FF2B5EF4-FFF2-40B4-BE49-F238E27FC236}">
                <a16:creationId xmlns:a16="http://schemas.microsoft.com/office/drawing/2014/main" id="{4BED8681-9154-0767-BA39-521D8D6AB593}"/>
              </a:ext>
            </a:extLst>
          </p:cNvPr>
          <p:cNvSpPr txBox="1"/>
          <p:nvPr/>
        </p:nvSpPr>
        <p:spPr>
          <a:xfrm>
            <a:off x="4591050" y="342899"/>
            <a:ext cx="49393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dirty="0">
                <a:latin typeface="Rockwell"/>
              </a:rPr>
              <a:t>Gantt Chart</a:t>
            </a:r>
          </a:p>
        </p:txBody>
      </p:sp>
    </p:spTree>
    <p:extLst>
      <p:ext uri="{BB962C8B-B14F-4D97-AF65-F5344CB8AC3E}">
        <p14:creationId xmlns:p14="http://schemas.microsoft.com/office/powerpoint/2010/main" val="161872161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A683F5-4E61-4C6A-8AB3-38B2A5CA1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42CA8-D026-EED2-4E7A-045B5F4ED05D}"/>
              </a:ext>
            </a:extLst>
          </p:cNvPr>
          <p:cNvSpPr>
            <a:spLocks noGrp="1"/>
          </p:cNvSpPr>
          <p:nvPr>
            <p:ph type="title"/>
          </p:nvPr>
        </p:nvSpPr>
        <p:spPr>
          <a:xfrm>
            <a:off x="8173217" y="329426"/>
            <a:ext cx="3107463" cy="5510138"/>
          </a:xfrm>
        </p:spPr>
        <p:txBody>
          <a:bodyPr>
            <a:normAutofit/>
          </a:bodyPr>
          <a:lstStyle/>
          <a:p>
            <a:r>
              <a:rPr lang="en-GB" b="1" dirty="0">
                <a:latin typeface="Rockwell"/>
              </a:rPr>
              <a:t>Organisations to approach:</a:t>
            </a:r>
          </a:p>
        </p:txBody>
      </p:sp>
      <p:graphicFrame>
        <p:nvGraphicFramePr>
          <p:cNvPr id="5" name="Content Placeholder 2">
            <a:extLst>
              <a:ext uri="{FF2B5EF4-FFF2-40B4-BE49-F238E27FC236}">
                <a16:creationId xmlns:a16="http://schemas.microsoft.com/office/drawing/2014/main" id="{5C5F1D6B-59D7-21C8-7566-98FC3DC69326}"/>
              </a:ext>
            </a:extLst>
          </p:cNvPr>
          <p:cNvGraphicFramePr>
            <a:graphicFrameLocks noGrp="1"/>
          </p:cNvGraphicFramePr>
          <p:nvPr>
            <p:ph idx="1"/>
            <p:extLst>
              <p:ext uri="{D42A27DB-BD31-4B8C-83A1-F6EECF244321}">
                <p14:modId xmlns:p14="http://schemas.microsoft.com/office/powerpoint/2010/main" val="2977892996"/>
              </p:ext>
            </p:extLst>
          </p:nvPr>
        </p:nvGraphicFramePr>
        <p:xfrm>
          <a:off x="1192225" y="943313"/>
          <a:ext cx="5784693" cy="54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6" name="TextBox 95">
            <a:extLst>
              <a:ext uri="{FF2B5EF4-FFF2-40B4-BE49-F238E27FC236}">
                <a16:creationId xmlns:a16="http://schemas.microsoft.com/office/drawing/2014/main" id="{9A03E33F-CBB3-BECC-B559-EC0FC91A2068}"/>
              </a:ext>
            </a:extLst>
          </p:cNvPr>
          <p:cNvSpPr txBox="1"/>
          <p:nvPr/>
        </p:nvSpPr>
        <p:spPr>
          <a:xfrm>
            <a:off x="7995633" y="4309056"/>
            <a:ext cx="409172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Rockwell"/>
                <a:ea typeface="+mn-lt"/>
                <a:cs typeface="+mn-lt"/>
              </a:rPr>
              <a:t>Here is a list of some well-known biotech and pharmaceutical companies: Roche, Pfizer, Merck &amp; Co., Novartis, Sanofi, GlaxoSmithKline (GSK),  AstraZeneca, </a:t>
            </a:r>
            <a:endParaRPr lang="en-GB" b="1">
              <a:latin typeface="Rockwell"/>
            </a:endParaRPr>
          </a:p>
          <a:p>
            <a:r>
              <a:rPr lang="en-GB" b="1" dirty="0">
                <a:latin typeface="Rockwell"/>
                <a:ea typeface="+mn-lt"/>
                <a:cs typeface="+mn-lt"/>
              </a:rPr>
              <a:t>AbbVie</a:t>
            </a:r>
            <a:endParaRPr lang="en-US" b="1">
              <a:latin typeface="Rockwell"/>
            </a:endParaRPr>
          </a:p>
          <a:p>
            <a:pPr algn="l"/>
            <a:endParaRPr lang="en-GB" b="1" dirty="0">
              <a:latin typeface="Rockwell"/>
            </a:endParaRPr>
          </a:p>
        </p:txBody>
      </p:sp>
    </p:spTree>
    <p:extLst>
      <p:ext uri="{BB962C8B-B14F-4D97-AF65-F5344CB8AC3E}">
        <p14:creationId xmlns:p14="http://schemas.microsoft.com/office/powerpoint/2010/main" val="36141903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81A14-4A60-FA34-32EC-0217B4471CC0}"/>
              </a:ext>
            </a:extLst>
          </p:cNvPr>
          <p:cNvSpPr>
            <a:spLocks noGrp="1"/>
          </p:cNvSpPr>
          <p:nvPr>
            <p:ph type="title"/>
          </p:nvPr>
        </p:nvSpPr>
        <p:spPr>
          <a:xfrm>
            <a:off x="720000" y="619200"/>
            <a:ext cx="3107463" cy="5510138"/>
          </a:xfrm>
        </p:spPr>
        <p:txBody>
          <a:bodyPr>
            <a:normAutofit/>
          </a:bodyPr>
          <a:lstStyle/>
          <a:p>
            <a:r>
              <a:rPr lang="en-GB" dirty="0">
                <a:latin typeface="Rockwell"/>
              </a:rPr>
              <a:t>Communication plan:</a:t>
            </a:r>
          </a:p>
        </p:txBody>
      </p:sp>
      <p:sp useBgFill="1">
        <p:nvSpPr>
          <p:cNvPr id="17" name="Freeform: Shape 12">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2">
            <a:extLst>
              <a:ext uri="{FF2B5EF4-FFF2-40B4-BE49-F238E27FC236}">
                <a16:creationId xmlns:a16="http://schemas.microsoft.com/office/drawing/2014/main" id="{2AB51EB9-E6B9-AA9A-1AF0-3F4817CA8B24}"/>
              </a:ext>
            </a:extLst>
          </p:cNvPr>
          <p:cNvGraphicFramePr>
            <a:graphicFrameLocks noGrp="1"/>
          </p:cNvGraphicFramePr>
          <p:nvPr>
            <p:ph idx="1"/>
            <p:extLst>
              <p:ext uri="{D42A27DB-BD31-4B8C-83A1-F6EECF244321}">
                <p14:modId xmlns:p14="http://schemas.microsoft.com/office/powerpoint/2010/main" val="2689594529"/>
              </p:ext>
            </p:extLst>
          </p:nvPr>
        </p:nvGraphicFramePr>
        <p:xfrm>
          <a:off x="5260361" y="728664"/>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6119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A683F5-4E61-4C6A-8AB3-38B2A5CA1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AC48-A3A0-9BB5-ADD1-9EC1EA4FE624}"/>
              </a:ext>
            </a:extLst>
          </p:cNvPr>
          <p:cNvSpPr>
            <a:spLocks noGrp="1"/>
          </p:cNvSpPr>
          <p:nvPr>
            <p:ph type="title"/>
          </p:nvPr>
        </p:nvSpPr>
        <p:spPr>
          <a:xfrm>
            <a:off x="8366400" y="619200"/>
            <a:ext cx="3107463" cy="5510138"/>
          </a:xfrm>
        </p:spPr>
        <p:txBody>
          <a:bodyPr>
            <a:normAutofit/>
          </a:bodyPr>
          <a:lstStyle/>
          <a:p>
            <a:r>
              <a:rPr lang="en-GB" dirty="0">
                <a:ea typeface="+mj-lt"/>
                <a:cs typeface="+mj-lt"/>
              </a:rPr>
              <a:t>Some of the common risks associated with a nanomedicine project include:</a:t>
            </a:r>
            <a:endParaRPr lang="en-US" dirty="0">
              <a:ea typeface="+mj-lt"/>
              <a:cs typeface="+mj-lt"/>
            </a:endParaRPr>
          </a:p>
        </p:txBody>
      </p:sp>
      <p:graphicFrame>
        <p:nvGraphicFramePr>
          <p:cNvPr id="5" name="Content Placeholder 2">
            <a:extLst>
              <a:ext uri="{FF2B5EF4-FFF2-40B4-BE49-F238E27FC236}">
                <a16:creationId xmlns:a16="http://schemas.microsoft.com/office/drawing/2014/main" id="{0BFB3B70-98B7-1F81-949E-780C3038874F}"/>
              </a:ext>
            </a:extLst>
          </p:cNvPr>
          <p:cNvGraphicFramePr>
            <a:graphicFrameLocks noGrp="1"/>
          </p:cNvGraphicFramePr>
          <p:nvPr>
            <p:ph idx="1"/>
            <p:extLst>
              <p:ext uri="{D42A27DB-BD31-4B8C-83A1-F6EECF244321}">
                <p14:modId xmlns:p14="http://schemas.microsoft.com/office/powerpoint/2010/main" val="526669040"/>
              </p:ext>
            </p:extLst>
          </p:nvPr>
        </p:nvGraphicFramePr>
        <p:xfrm>
          <a:off x="720000" y="728664"/>
          <a:ext cx="6900862" cy="5400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7496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E9D6223-8D87-4038-BE74-D5224B024F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6FBF49-EC0D-4E09-A77B-DB4E8257E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3AA13D0-BF0A-4B8F-9FD6-CAE2DCD93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9705717" cy="6858000"/>
          </a:xfrm>
          <a:custGeom>
            <a:avLst/>
            <a:gdLst>
              <a:gd name="connsiteX0" fmla="*/ 0 w 9705717"/>
              <a:gd name="connsiteY0" fmla="*/ 0 h 6858000"/>
              <a:gd name="connsiteX1" fmla="*/ 8892014 w 9705717"/>
              <a:gd name="connsiteY1" fmla="*/ 0 h 6858000"/>
              <a:gd name="connsiteX2" fmla="*/ 8948109 w 9705717"/>
              <a:gd name="connsiteY2" fmla="*/ 119185 h 6858000"/>
              <a:gd name="connsiteX3" fmla="*/ 9361712 w 9705717"/>
              <a:gd name="connsiteY3" fmla="*/ 1009060 h 6858000"/>
              <a:gd name="connsiteX4" fmla="*/ 9569814 w 9705717"/>
              <a:gd name="connsiteY4" fmla="*/ 4722415 h 6858000"/>
              <a:gd name="connsiteX5" fmla="*/ 8937785 w 9705717"/>
              <a:gd name="connsiteY5" fmla="*/ 6619105 h 6858000"/>
              <a:gd name="connsiteX6" fmla="*/ 8749280 w 9705717"/>
              <a:gd name="connsiteY6" fmla="*/ 6858000 h 6858000"/>
              <a:gd name="connsiteX7" fmla="*/ 0 w 9705717"/>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5717" h="6858000">
                <a:moveTo>
                  <a:pt x="0" y="0"/>
                </a:moveTo>
                <a:lnTo>
                  <a:pt x="8892014" y="0"/>
                </a:lnTo>
                <a:lnTo>
                  <a:pt x="8948109" y="119185"/>
                </a:lnTo>
                <a:cubicBezTo>
                  <a:pt x="9080774" y="406683"/>
                  <a:pt x="9216041" y="706568"/>
                  <a:pt x="9361712" y="1009060"/>
                </a:cubicBezTo>
                <a:cubicBezTo>
                  <a:pt x="9986018" y="2093861"/>
                  <a:pt x="9569814" y="4346908"/>
                  <a:pt x="9569814" y="4722415"/>
                </a:cubicBezTo>
                <a:cubicBezTo>
                  <a:pt x="9569814" y="5635108"/>
                  <a:pt x="9260912" y="6189243"/>
                  <a:pt x="8937785" y="6619105"/>
                </a:cubicBezTo>
                <a:lnTo>
                  <a:pt x="8749280"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B4F73802-F690-3BAC-B11E-DCC2913F6B01}"/>
              </a:ext>
            </a:extLst>
          </p:cNvPr>
          <p:cNvSpPr>
            <a:spLocks noGrp="1"/>
          </p:cNvSpPr>
          <p:nvPr>
            <p:ph type="title"/>
          </p:nvPr>
        </p:nvSpPr>
        <p:spPr>
          <a:xfrm>
            <a:off x="720000" y="619200"/>
            <a:ext cx="6911974" cy="1477328"/>
          </a:xfrm>
        </p:spPr>
        <p:txBody>
          <a:bodyPr wrap="square" anchor="ctr">
            <a:normAutofit/>
          </a:bodyPr>
          <a:lstStyle/>
          <a:p>
            <a:r>
              <a:rPr lang="en-GB">
                <a:latin typeface="Rockwell"/>
              </a:rPr>
              <a:t>Conclusion:</a:t>
            </a:r>
          </a:p>
        </p:txBody>
      </p:sp>
      <p:sp>
        <p:nvSpPr>
          <p:cNvPr id="3" name="Content Placeholder 2">
            <a:extLst>
              <a:ext uri="{FF2B5EF4-FFF2-40B4-BE49-F238E27FC236}">
                <a16:creationId xmlns:a16="http://schemas.microsoft.com/office/drawing/2014/main" id="{A6BECA44-3CFA-14E9-A77C-B5C08FB4DB11}"/>
              </a:ext>
            </a:extLst>
          </p:cNvPr>
          <p:cNvSpPr>
            <a:spLocks noGrp="1"/>
          </p:cNvSpPr>
          <p:nvPr>
            <p:ph idx="1"/>
          </p:nvPr>
        </p:nvSpPr>
        <p:spPr>
          <a:xfrm>
            <a:off x="720000" y="2541600"/>
            <a:ext cx="6911975" cy="3216273"/>
          </a:xfrm>
        </p:spPr>
        <p:txBody>
          <a:bodyPr vert="horz" lIns="0" tIns="0" rIns="0" bIns="0" rtlCol="0" anchor="t">
            <a:normAutofit fontScale="85000" lnSpcReduction="20000"/>
          </a:bodyPr>
          <a:lstStyle/>
          <a:p>
            <a:pPr marL="0" indent="0">
              <a:lnSpc>
                <a:spcPct val="110000"/>
              </a:lnSpc>
              <a:buNone/>
            </a:pPr>
            <a:r>
              <a:rPr lang="en-GB" sz="1900" b="1" dirty="0">
                <a:solidFill>
                  <a:schemeClr val="tx2"/>
                </a:solidFill>
                <a:latin typeface="Rockwell"/>
                <a:ea typeface="+mn-lt"/>
                <a:cs typeface="+mn-lt"/>
              </a:rPr>
              <a:t>In conclusion, nanomedicine is a rapidly growing field that offers great potential for revolutionizing medical treatment. By utilizing nanoscale materials and devices, researchers are exploring new ways to diagnose and treat diseases, improve drug delivery systems, and enhance imaging capabilities. Despite its promising prospects, there are also significant challenges that must be overcome, including improving the safety and biocompatibility of nanomaterials, developing more effective and targeted delivery systems, and addressing regulatory and ethical concerns. Overall, the future of nanomedicine looks bright, and continued research and development will be essential for realizing its full potential in improving human health.</a:t>
            </a:r>
            <a:endParaRPr lang="en-GB" sz="1900" b="1" dirty="0">
              <a:solidFill>
                <a:schemeClr val="tx2"/>
              </a:solidFill>
              <a:latin typeface="Rockwell"/>
            </a:endParaRPr>
          </a:p>
          <a:p>
            <a:pPr marL="0" indent="0">
              <a:lnSpc>
                <a:spcPct val="110000"/>
              </a:lnSpc>
              <a:buNone/>
            </a:pPr>
            <a:br>
              <a:rPr lang="en-US" sz="1400" dirty="0"/>
            </a:br>
            <a:endParaRPr lang="en-US" sz="1400"/>
          </a:p>
          <a:p>
            <a:pPr>
              <a:lnSpc>
                <a:spcPct val="110000"/>
              </a:lnSpc>
            </a:pPr>
            <a:endParaRPr lang="en-GB" sz="1400"/>
          </a:p>
        </p:txBody>
      </p:sp>
      <p:sp>
        <p:nvSpPr>
          <p:cNvPr id="14" name="Freeform 10">
            <a:extLst>
              <a:ext uri="{FF2B5EF4-FFF2-40B4-BE49-F238E27FC236}">
                <a16:creationId xmlns:a16="http://schemas.microsoft.com/office/drawing/2014/main" id="{15BE2CF8-7196-4BC3-B312-B0EE486D9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5824556">
            <a:off x="8226571" y="2916066"/>
            <a:ext cx="3518890" cy="3293724"/>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1410807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5D6A032-F742-47E1-82F2-1EC629434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AF7C97-BADA-4A0C-82CB-5BB641BAB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D9C6F9B-2CB0-4FD8-8F6E-C04D4CE09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60324" cy="6434340"/>
          </a:xfrm>
          <a:custGeom>
            <a:avLst/>
            <a:gdLst>
              <a:gd name="connsiteX0" fmla="*/ 0 w 7760324"/>
              <a:gd name="connsiteY0" fmla="*/ 0 h 6434340"/>
              <a:gd name="connsiteX1" fmla="*/ 7193558 w 7760324"/>
              <a:gd name="connsiteY1" fmla="*/ 0 h 6434340"/>
              <a:gd name="connsiteX2" fmla="*/ 7270378 w 7760324"/>
              <a:gd name="connsiteY2" fmla="*/ 141666 h 6434340"/>
              <a:gd name="connsiteX3" fmla="*/ 7477890 w 7760324"/>
              <a:gd name="connsiteY3" fmla="*/ 744772 h 6434340"/>
              <a:gd name="connsiteX4" fmla="*/ 7459137 w 7760324"/>
              <a:gd name="connsiteY4" fmla="*/ 3396664 h 6434340"/>
              <a:gd name="connsiteX5" fmla="*/ 5749038 w 7760324"/>
              <a:gd name="connsiteY5" fmla="*/ 5643529 h 6434340"/>
              <a:gd name="connsiteX6" fmla="*/ 5004621 w 7760324"/>
              <a:gd name="connsiteY6" fmla="*/ 6096153 h 6434340"/>
              <a:gd name="connsiteX7" fmla="*/ 3484742 w 7760324"/>
              <a:gd name="connsiteY7" fmla="*/ 6399972 h 6434340"/>
              <a:gd name="connsiteX8" fmla="*/ 1300034 w 7760324"/>
              <a:gd name="connsiteY8" fmla="*/ 5884178 h 6434340"/>
              <a:gd name="connsiteX9" fmla="*/ 248715 w 7760324"/>
              <a:gd name="connsiteY9" fmla="*/ 5048740 h 6434340"/>
              <a:gd name="connsiteX10" fmla="*/ 0 w 7760324"/>
              <a:gd name="connsiteY10" fmla="*/ 4799696 h 6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0324" h="6434340">
                <a:moveTo>
                  <a:pt x="0" y="0"/>
                </a:moveTo>
                <a:lnTo>
                  <a:pt x="7193558" y="0"/>
                </a:lnTo>
                <a:lnTo>
                  <a:pt x="7270378" y="141666"/>
                </a:lnTo>
                <a:cubicBezTo>
                  <a:pt x="7374759" y="354823"/>
                  <a:pt x="7479140" y="567979"/>
                  <a:pt x="7477890" y="744772"/>
                </a:cubicBezTo>
                <a:cubicBezTo>
                  <a:pt x="7860620" y="1526346"/>
                  <a:pt x="7854369" y="2410310"/>
                  <a:pt x="7459137" y="3396664"/>
                </a:cubicBezTo>
                <a:cubicBezTo>
                  <a:pt x="7063906" y="4383018"/>
                  <a:pt x="6458662" y="5119852"/>
                  <a:pt x="5749038" y="5643529"/>
                </a:cubicBezTo>
                <a:cubicBezTo>
                  <a:pt x="5571320" y="5818646"/>
                  <a:pt x="5358807" y="5922711"/>
                  <a:pt x="5004621" y="6096153"/>
                </a:cubicBezTo>
                <a:cubicBezTo>
                  <a:pt x="4508758" y="6338972"/>
                  <a:pt x="3978103" y="6510739"/>
                  <a:pt x="3484742" y="6399972"/>
                </a:cubicBezTo>
                <a:cubicBezTo>
                  <a:pt x="2955337" y="6394946"/>
                  <a:pt x="2250713" y="6211452"/>
                  <a:pt x="1300034" y="5884178"/>
                </a:cubicBezTo>
                <a:cubicBezTo>
                  <a:pt x="904856" y="5615219"/>
                  <a:pt x="554416" y="5336740"/>
                  <a:pt x="248715" y="5048740"/>
                </a:cubicBezTo>
                <a:lnTo>
                  <a:pt x="0" y="4799696"/>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8CB96C-A3AD-6AB4-28CA-5AE3D214A1F8}"/>
              </a:ext>
            </a:extLst>
          </p:cNvPr>
          <p:cNvSpPr>
            <a:spLocks noGrp="1"/>
          </p:cNvSpPr>
          <p:nvPr>
            <p:ph type="title"/>
          </p:nvPr>
        </p:nvSpPr>
        <p:spPr>
          <a:xfrm>
            <a:off x="129718" y="-127860"/>
            <a:ext cx="6850877" cy="4348951"/>
          </a:xfrm>
        </p:spPr>
        <p:txBody>
          <a:bodyPr vert="horz" wrap="square" lIns="0" tIns="0" rIns="0" bIns="0" rtlCol="0" anchor="ctr" anchorCtr="0">
            <a:normAutofit/>
          </a:bodyPr>
          <a:lstStyle/>
          <a:p>
            <a:pPr algn="ctr">
              <a:lnSpc>
                <a:spcPct val="90000"/>
              </a:lnSpc>
            </a:pPr>
            <a:r>
              <a:rPr lang="en-US" spc="-100" dirty="0">
                <a:latin typeface="Rockwell"/>
              </a:rPr>
              <a:t>Nanomedicine:</a:t>
            </a:r>
            <a:br>
              <a:rPr lang="en-US" sz="1800" spc="-100" dirty="0">
                <a:latin typeface="Rockwell"/>
              </a:rPr>
            </a:br>
            <a:r>
              <a:rPr lang="en-US" sz="1800" spc="-100" dirty="0">
                <a:latin typeface="Rockwell"/>
              </a:rPr>
              <a:t>The use of nanoparticles or nanotechnology in healthcare can be referred as nanomedicine.</a:t>
            </a:r>
            <a:br>
              <a:rPr lang="en-US" sz="1800" spc="-100" dirty="0">
                <a:latin typeface="Rockwell"/>
              </a:rPr>
            </a:br>
            <a:r>
              <a:rPr lang="en-US" sz="1800" spc="-100" dirty="0">
                <a:latin typeface="Rockwell"/>
              </a:rPr>
              <a:t>Nanomedicine has the potential to enable early detection and prevention and to drastically improve diagnosis, treatment and follow-up of many diseases including cancer.</a:t>
            </a:r>
          </a:p>
          <a:p>
            <a:pPr algn="ctr">
              <a:lnSpc>
                <a:spcPct val="90000"/>
              </a:lnSpc>
            </a:pPr>
            <a:br>
              <a:rPr lang="en-US" sz="1800" spc="-100" dirty="0"/>
            </a:br>
            <a:endParaRPr lang="en-US" sz="1800" spc="-100"/>
          </a:p>
          <a:p>
            <a:pPr algn="ctr">
              <a:lnSpc>
                <a:spcPct val="90000"/>
              </a:lnSpc>
            </a:pPr>
            <a:endParaRPr lang="en-US" sz="1800" spc="-100"/>
          </a:p>
        </p:txBody>
      </p:sp>
      <p:grpSp>
        <p:nvGrpSpPr>
          <p:cNvPr id="17" name="Group 16">
            <a:extLst>
              <a:ext uri="{FF2B5EF4-FFF2-40B4-BE49-F238E27FC236}">
                <a16:creationId xmlns:a16="http://schemas.microsoft.com/office/drawing/2014/main" id="{58CE1DD1-65E2-46E3-8E5D-3D9551ADC0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063" y="1460855"/>
            <a:ext cx="4904299" cy="5511445"/>
            <a:chOff x="6435063" y="1460855"/>
            <a:chExt cx="4904299" cy="5511445"/>
          </a:xfrm>
        </p:grpSpPr>
        <p:sp>
          <p:nvSpPr>
            <p:cNvPr id="18" name="Freeform 79">
              <a:extLst>
                <a:ext uri="{FF2B5EF4-FFF2-40B4-BE49-F238E27FC236}">
                  <a16:creationId xmlns:a16="http://schemas.microsoft.com/office/drawing/2014/main" id="{BA46EBEE-EDAC-420B-8980-1CC96D332A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671651" y="5894855"/>
              <a:ext cx="667711" cy="1077445"/>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0">
              <a:extLst>
                <a:ext uri="{FF2B5EF4-FFF2-40B4-BE49-F238E27FC236}">
                  <a16:creationId xmlns:a16="http://schemas.microsoft.com/office/drawing/2014/main" id="{77940BD3-2762-48F7-9EED-0890C00B1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35063" y="3856192"/>
              <a:ext cx="895341" cy="460318"/>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2">
              <a:extLst>
                <a:ext uri="{FF2B5EF4-FFF2-40B4-BE49-F238E27FC236}">
                  <a16:creationId xmlns:a16="http://schemas.microsoft.com/office/drawing/2014/main" id="{9A8D39D2-38DC-4485-99D4-ED78E3436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55114" y="1460855"/>
              <a:ext cx="500784" cy="910515"/>
            </a:xfrm>
            <a:custGeom>
              <a:avLst/>
              <a:gdLst>
                <a:gd name="T0" fmla="*/ 3 w 37"/>
                <a:gd name="T1" fmla="*/ 28 h 67"/>
                <a:gd name="T2" fmla="*/ 4 w 37"/>
                <a:gd name="T3" fmla="*/ 19 h 67"/>
                <a:gd name="T4" fmla="*/ 5 w 37"/>
                <a:gd name="T5" fmla="*/ 12 h 67"/>
                <a:gd name="T6" fmla="*/ 13 w 37"/>
                <a:gd name="T7" fmla="*/ 1 h 67"/>
                <a:gd name="T8" fmla="*/ 25 w 37"/>
                <a:gd name="T9" fmla="*/ 1 h 67"/>
                <a:gd name="T10" fmla="*/ 35 w 37"/>
                <a:gd name="T11" fmla="*/ 7 h 67"/>
                <a:gd name="T12" fmla="*/ 33 w 37"/>
                <a:gd name="T13" fmla="*/ 47 h 67"/>
                <a:gd name="T14" fmla="*/ 24 w 37"/>
                <a:gd name="T15" fmla="*/ 65 h 67"/>
                <a:gd name="T16" fmla="*/ 13 w 37"/>
                <a:gd name="T17" fmla="*/ 66 h 67"/>
                <a:gd name="T18" fmla="*/ 2 w 37"/>
                <a:gd name="T19" fmla="*/ 60 h 67"/>
                <a:gd name="T20" fmla="*/ 1 w 37"/>
                <a:gd name="T21" fmla="*/ 48 h 67"/>
                <a:gd name="T22" fmla="*/ 3 w 37"/>
                <a:gd name="T2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7">
                  <a:moveTo>
                    <a:pt x="3" y="28"/>
                  </a:moveTo>
                  <a:cubicBezTo>
                    <a:pt x="3" y="25"/>
                    <a:pt x="4" y="20"/>
                    <a:pt x="4" y="19"/>
                  </a:cubicBezTo>
                  <a:cubicBezTo>
                    <a:pt x="5" y="12"/>
                    <a:pt x="5" y="12"/>
                    <a:pt x="5" y="12"/>
                  </a:cubicBezTo>
                  <a:cubicBezTo>
                    <a:pt x="7" y="6"/>
                    <a:pt x="10" y="3"/>
                    <a:pt x="13" y="1"/>
                  </a:cubicBezTo>
                  <a:cubicBezTo>
                    <a:pt x="16" y="0"/>
                    <a:pt x="20" y="0"/>
                    <a:pt x="25" y="1"/>
                  </a:cubicBezTo>
                  <a:cubicBezTo>
                    <a:pt x="30" y="2"/>
                    <a:pt x="34" y="4"/>
                    <a:pt x="35" y="7"/>
                  </a:cubicBezTo>
                  <a:cubicBezTo>
                    <a:pt x="37" y="11"/>
                    <a:pt x="33" y="43"/>
                    <a:pt x="33" y="47"/>
                  </a:cubicBezTo>
                  <a:cubicBezTo>
                    <a:pt x="32" y="57"/>
                    <a:pt x="30" y="63"/>
                    <a:pt x="24" y="65"/>
                  </a:cubicBezTo>
                  <a:cubicBezTo>
                    <a:pt x="21" y="67"/>
                    <a:pt x="17" y="67"/>
                    <a:pt x="13" y="66"/>
                  </a:cubicBezTo>
                  <a:cubicBezTo>
                    <a:pt x="8" y="66"/>
                    <a:pt x="4" y="64"/>
                    <a:pt x="2" y="60"/>
                  </a:cubicBezTo>
                  <a:cubicBezTo>
                    <a:pt x="1" y="57"/>
                    <a:pt x="0" y="53"/>
                    <a:pt x="1" y="48"/>
                  </a:cubicBezTo>
                  <a:cubicBezTo>
                    <a:pt x="1" y="48"/>
                    <a:pt x="3" y="30"/>
                    <a:pt x="3" y="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3">
              <a:extLst>
                <a:ext uri="{FF2B5EF4-FFF2-40B4-BE49-F238E27FC236}">
                  <a16:creationId xmlns:a16="http://schemas.microsoft.com/office/drawing/2014/main" id="{6D44268A-9D5E-4A1A-B4F8-95251A18A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63820" y="1482445"/>
              <a:ext cx="515958" cy="910515"/>
            </a:xfrm>
            <a:custGeom>
              <a:avLst/>
              <a:gdLst>
                <a:gd name="T0" fmla="*/ 36 w 38"/>
                <a:gd name="T1" fmla="*/ 58 h 67"/>
                <a:gd name="T2" fmla="*/ 33 w 38"/>
                <a:gd name="T3" fmla="*/ 63 h 67"/>
                <a:gd name="T4" fmla="*/ 27 w 38"/>
                <a:gd name="T5" fmla="*/ 65 h 67"/>
                <a:gd name="T6" fmla="*/ 24 w 38"/>
                <a:gd name="T7" fmla="*/ 66 h 67"/>
                <a:gd name="T8" fmla="*/ 16 w 38"/>
                <a:gd name="T9" fmla="*/ 65 h 67"/>
                <a:gd name="T10" fmla="*/ 9 w 38"/>
                <a:gd name="T11" fmla="*/ 59 h 67"/>
                <a:gd name="T12" fmla="*/ 6 w 38"/>
                <a:gd name="T13" fmla="*/ 48 h 67"/>
                <a:gd name="T14" fmla="*/ 5 w 38"/>
                <a:gd name="T15" fmla="*/ 37 h 67"/>
                <a:gd name="T16" fmla="*/ 2 w 38"/>
                <a:gd name="T17" fmla="*/ 22 h 67"/>
                <a:gd name="T18" fmla="*/ 1 w 38"/>
                <a:gd name="T19" fmla="*/ 9 h 67"/>
                <a:gd name="T20" fmla="*/ 13 w 38"/>
                <a:gd name="T21" fmla="*/ 1 h 67"/>
                <a:gd name="T22" fmla="*/ 23 w 38"/>
                <a:gd name="T23" fmla="*/ 2 h 67"/>
                <a:gd name="T24" fmla="*/ 28 w 38"/>
                <a:gd name="T25" fmla="*/ 6 h 67"/>
                <a:gd name="T26" fmla="*/ 32 w 38"/>
                <a:gd name="T27" fmla="*/ 14 h 67"/>
                <a:gd name="T28" fmla="*/ 37 w 38"/>
                <a:gd name="T29" fmla="*/ 46 h 67"/>
                <a:gd name="T30" fmla="*/ 36 w 38"/>
                <a:gd name="T31"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67">
                  <a:moveTo>
                    <a:pt x="36" y="58"/>
                  </a:moveTo>
                  <a:cubicBezTo>
                    <a:pt x="35" y="60"/>
                    <a:pt x="34" y="62"/>
                    <a:pt x="33" y="63"/>
                  </a:cubicBezTo>
                  <a:cubicBezTo>
                    <a:pt x="31" y="64"/>
                    <a:pt x="29" y="64"/>
                    <a:pt x="27" y="65"/>
                  </a:cubicBezTo>
                  <a:cubicBezTo>
                    <a:pt x="26" y="65"/>
                    <a:pt x="25" y="66"/>
                    <a:pt x="24" y="66"/>
                  </a:cubicBezTo>
                  <a:cubicBezTo>
                    <a:pt x="21" y="67"/>
                    <a:pt x="18" y="67"/>
                    <a:pt x="16" y="65"/>
                  </a:cubicBezTo>
                  <a:cubicBezTo>
                    <a:pt x="13" y="64"/>
                    <a:pt x="11" y="62"/>
                    <a:pt x="9" y="59"/>
                  </a:cubicBezTo>
                  <a:cubicBezTo>
                    <a:pt x="7" y="56"/>
                    <a:pt x="6" y="52"/>
                    <a:pt x="6" y="48"/>
                  </a:cubicBezTo>
                  <a:cubicBezTo>
                    <a:pt x="5" y="37"/>
                    <a:pt x="5" y="37"/>
                    <a:pt x="5" y="37"/>
                  </a:cubicBezTo>
                  <a:cubicBezTo>
                    <a:pt x="2" y="22"/>
                    <a:pt x="2" y="22"/>
                    <a:pt x="2" y="22"/>
                  </a:cubicBezTo>
                  <a:cubicBezTo>
                    <a:pt x="0" y="16"/>
                    <a:pt x="0" y="12"/>
                    <a:pt x="1" y="9"/>
                  </a:cubicBezTo>
                  <a:cubicBezTo>
                    <a:pt x="3" y="5"/>
                    <a:pt x="7" y="1"/>
                    <a:pt x="13" y="1"/>
                  </a:cubicBezTo>
                  <a:cubicBezTo>
                    <a:pt x="18" y="0"/>
                    <a:pt x="21" y="2"/>
                    <a:pt x="23" y="2"/>
                  </a:cubicBezTo>
                  <a:cubicBezTo>
                    <a:pt x="25" y="3"/>
                    <a:pt x="26" y="4"/>
                    <a:pt x="28" y="6"/>
                  </a:cubicBezTo>
                  <a:cubicBezTo>
                    <a:pt x="29" y="8"/>
                    <a:pt x="30" y="10"/>
                    <a:pt x="32" y="14"/>
                  </a:cubicBezTo>
                  <a:cubicBezTo>
                    <a:pt x="33" y="18"/>
                    <a:pt x="37" y="46"/>
                    <a:pt x="37" y="46"/>
                  </a:cubicBezTo>
                  <a:cubicBezTo>
                    <a:pt x="38" y="52"/>
                    <a:pt x="37" y="56"/>
                    <a:pt x="36"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4">
              <a:extLst>
                <a:ext uri="{FF2B5EF4-FFF2-40B4-BE49-F238E27FC236}">
                  <a16:creationId xmlns:a16="http://schemas.microsoft.com/office/drawing/2014/main" id="{F0E273A2-7C37-438A-A4F5-7864B2DD2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85417" y="5361771"/>
              <a:ext cx="773940" cy="814407"/>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5">
              <a:extLst>
                <a:ext uri="{FF2B5EF4-FFF2-40B4-BE49-F238E27FC236}">
                  <a16:creationId xmlns:a16="http://schemas.microsoft.com/office/drawing/2014/main" id="{9C5A859B-CCA2-4744-9DFE-B734A9AEE4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79512" y="5973150"/>
              <a:ext cx="485608" cy="885225"/>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F941723D-F68C-46C9-9763-281E9A4D2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32755" y="2056731"/>
              <a:ext cx="748646" cy="804290"/>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aphicFrame>
        <p:nvGraphicFramePr>
          <p:cNvPr id="90" name="Diagram 90">
            <a:extLst>
              <a:ext uri="{FF2B5EF4-FFF2-40B4-BE49-F238E27FC236}">
                <a16:creationId xmlns:a16="http://schemas.microsoft.com/office/drawing/2014/main" id="{12E26EC1-A9B7-64C7-7CEA-10E79FC71472}"/>
              </a:ext>
            </a:extLst>
          </p:cNvPr>
          <p:cNvGraphicFramePr/>
          <p:nvPr>
            <p:extLst>
              <p:ext uri="{D42A27DB-BD31-4B8C-83A1-F6EECF244321}">
                <p14:modId xmlns:p14="http://schemas.microsoft.com/office/powerpoint/2010/main" val="4043538661"/>
              </p:ext>
            </p:extLst>
          </p:nvPr>
        </p:nvGraphicFramePr>
        <p:xfrm>
          <a:off x="7523408" y="2179750"/>
          <a:ext cx="4529070" cy="3260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1" name="TextBox 510">
            <a:extLst>
              <a:ext uri="{FF2B5EF4-FFF2-40B4-BE49-F238E27FC236}">
                <a16:creationId xmlns:a16="http://schemas.microsoft.com/office/drawing/2014/main" id="{26065032-1681-5437-84BF-D3C1535591AE}"/>
              </a:ext>
            </a:extLst>
          </p:cNvPr>
          <p:cNvSpPr txBox="1"/>
          <p:nvPr/>
        </p:nvSpPr>
        <p:spPr>
          <a:xfrm>
            <a:off x="254893" y="4338569"/>
            <a:ext cx="634821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latin typeface="Rockwell"/>
              </a:rPr>
              <a:t>Our project is to optimize the growing demand of nanomedicine by developing necessary technologies for specific purposes. </a:t>
            </a:r>
          </a:p>
        </p:txBody>
      </p:sp>
    </p:spTree>
    <p:extLst>
      <p:ext uri="{BB962C8B-B14F-4D97-AF65-F5344CB8AC3E}">
        <p14:creationId xmlns:p14="http://schemas.microsoft.com/office/powerpoint/2010/main" val="217224108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BB3780B-63EB-450D-A804-D6AA12F9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E0847A5-A329-48CD-B3A7-3892FF6DA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FA3522-85D4-F2AC-A35C-FBF1CACC9AEF}"/>
              </a:ext>
            </a:extLst>
          </p:cNvPr>
          <p:cNvSpPr>
            <a:spLocks noGrp="1"/>
          </p:cNvSpPr>
          <p:nvPr>
            <p:ph idx="1"/>
          </p:nvPr>
        </p:nvSpPr>
        <p:spPr>
          <a:xfrm>
            <a:off x="644873" y="706361"/>
            <a:ext cx="5249539" cy="5126639"/>
          </a:xfrm>
        </p:spPr>
        <p:txBody>
          <a:bodyPr vert="horz" lIns="0" tIns="0" rIns="0" bIns="0" rtlCol="0" anchor="t">
            <a:normAutofit lnSpcReduction="10000"/>
          </a:bodyPr>
          <a:lstStyle/>
          <a:p>
            <a:pPr marL="0" indent="0">
              <a:lnSpc>
                <a:spcPct val="110000"/>
              </a:lnSpc>
              <a:buNone/>
            </a:pPr>
            <a:r>
              <a:rPr lang="en-GB" sz="3200" b="1" dirty="0">
                <a:solidFill>
                  <a:schemeClr val="tx2"/>
                </a:solidFill>
              </a:rPr>
              <a:t>Objectives:</a:t>
            </a:r>
            <a:endParaRPr lang="en-US" sz="3200" dirty="0">
              <a:solidFill>
                <a:schemeClr val="tx2"/>
              </a:solidFill>
            </a:endParaRPr>
          </a:p>
          <a:p>
            <a:pPr>
              <a:lnSpc>
                <a:spcPct val="110000"/>
              </a:lnSpc>
            </a:pPr>
            <a:r>
              <a:rPr lang="en-GB" sz="1800" b="1" dirty="0">
                <a:solidFill>
                  <a:schemeClr val="tx2"/>
                </a:solidFill>
              </a:rPr>
              <a:t>Ensure funding and encourage investors to initialize the project.</a:t>
            </a:r>
          </a:p>
          <a:p>
            <a:pPr>
              <a:lnSpc>
                <a:spcPct val="110000"/>
              </a:lnSpc>
            </a:pPr>
            <a:r>
              <a:rPr lang="en-GB" sz="1800" b="1" dirty="0">
                <a:solidFill>
                  <a:schemeClr val="tx2"/>
                </a:solidFill>
              </a:rPr>
              <a:t>To establish an R&amp;D department comprising of skilled professional relevant to the project and its applications.</a:t>
            </a:r>
            <a:endParaRPr lang="en-GB" sz="1800">
              <a:solidFill>
                <a:schemeClr val="tx2"/>
              </a:solidFill>
            </a:endParaRPr>
          </a:p>
          <a:p>
            <a:pPr>
              <a:lnSpc>
                <a:spcPct val="110000"/>
              </a:lnSpc>
            </a:pPr>
            <a:r>
              <a:rPr lang="en-GB" sz="1800" b="1" dirty="0">
                <a:solidFill>
                  <a:schemeClr val="tx2"/>
                </a:solidFill>
              </a:rPr>
              <a:t>Establish a marketing and management team overlooking the research project. </a:t>
            </a:r>
          </a:p>
          <a:p>
            <a:pPr>
              <a:lnSpc>
                <a:spcPct val="110000"/>
              </a:lnSpc>
            </a:pPr>
            <a:r>
              <a:rPr lang="en-GB" sz="1800" b="1" dirty="0">
                <a:solidFill>
                  <a:schemeClr val="tx2"/>
                </a:solidFill>
              </a:rPr>
              <a:t>Develop targeted technology according to need </a:t>
            </a:r>
          </a:p>
          <a:p>
            <a:pPr>
              <a:lnSpc>
                <a:spcPct val="110000"/>
              </a:lnSpc>
            </a:pPr>
            <a:r>
              <a:rPr lang="en-GB" sz="1800" b="1" dirty="0">
                <a:solidFill>
                  <a:schemeClr val="tx2"/>
                </a:solidFill>
              </a:rPr>
              <a:t>Test the developed technology on multiorgan microdevices.</a:t>
            </a:r>
          </a:p>
          <a:p>
            <a:pPr>
              <a:lnSpc>
                <a:spcPct val="110000"/>
              </a:lnSpc>
            </a:pPr>
            <a:r>
              <a:rPr lang="en-GB" sz="1800" b="1" dirty="0">
                <a:solidFill>
                  <a:schemeClr val="tx2"/>
                </a:solidFill>
              </a:rPr>
              <a:t>Release the product in the market and ensure profit after a couple of years.</a:t>
            </a:r>
          </a:p>
          <a:p>
            <a:pPr>
              <a:lnSpc>
                <a:spcPct val="110000"/>
              </a:lnSpc>
            </a:pPr>
            <a:endParaRPr lang="en-GB" sz="1800" b="1" dirty="0">
              <a:solidFill>
                <a:schemeClr val="tx2"/>
              </a:solidFill>
            </a:endParaRPr>
          </a:p>
          <a:p>
            <a:pPr marL="0" indent="0">
              <a:lnSpc>
                <a:spcPct val="110000"/>
              </a:lnSpc>
              <a:buNone/>
            </a:pPr>
            <a:endParaRPr lang="en-GB" sz="1100" b="1"/>
          </a:p>
          <a:p>
            <a:pPr marL="0" indent="0">
              <a:lnSpc>
                <a:spcPct val="110000"/>
              </a:lnSpc>
              <a:buNone/>
            </a:pPr>
            <a:endParaRPr lang="en-GB" sz="1100"/>
          </a:p>
          <a:p>
            <a:pPr marL="0" indent="0">
              <a:lnSpc>
                <a:spcPct val="110000"/>
              </a:lnSpc>
              <a:buNone/>
            </a:pPr>
            <a:endParaRPr lang="en-GB" sz="1100"/>
          </a:p>
        </p:txBody>
      </p:sp>
      <p:pic>
        <p:nvPicPr>
          <p:cNvPr id="22" name="Picture 4" descr="Light bulb on yellow background with sketched light beams and cord">
            <a:extLst>
              <a:ext uri="{FF2B5EF4-FFF2-40B4-BE49-F238E27FC236}">
                <a16:creationId xmlns:a16="http://schemas.microsoft.com/office/drawing/2014/main" id="{1658BE0D-BDF2-7CC1-7617-6D6ABA5BEDB8}"/>
              </a:ext>
            </a:extLst>
          </p:cNvPr>
          <p:cNvPicPr>
            <a:picLocks noChangeAspect="1"/>
          </p:cNvPicPr>
          <p:nvPr/>
        </p:nvPicPr>
        <p:blipFill rotWithShape="1">
          <a:blip r:embed="rId2"/>
          <a:srcRect l="38984"/>
          <a:stretch/>
        </p:blipFill>
        <p:spPr>
          <a:xfrm>
            <a:off x="6257657" y="566767"/>
            <a:ext cx="5361537" cy="5404109"/>
          </a:xfrm>
          <a:custGeom>
            <a:avLst/>
            <a:gdLst/>
            <a:ahLst/>
            <a:cxnLst/>
            <a:rect l="l" t="t" r="r" b="b"/>
            <a:pathLst>
              <a:path w="5361537" h="5404109">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p:spPr>
      </p:pic>
    </p:spTree>
    <p:extLst>
      <p:ext uri="{BB962C8B-B14F-4D97-AF65-F5344CB8AC3E}">
        <p14:creationId xmlns:p14="http://schemas.microsoft.com/office/powerpoint/2010/main" val="38066164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149A9F6-B857-488C-AC3A-007B7816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9EFD05-C377-44BE-91F0-1D17C1D9B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9FBA8-7FB9-42C8-C590-665A3347BBB8}"/>
              </a:ext>
            </a:extLst>
          </p:cNvPr>
          <p:cNvSpPr>
            <a:spLocks noGrp="1"/>
          </p:cNvSpPr>
          <p:nvPr>
            <p:ph type="title"/>
          </p:nvPr>
        </p:nvSpPr>
        <p:spPr>
          <a:xfrm>
            <a:off x="634141" y="2458234"/>
            <a:ext cx="5015638" cy="2075012"/>
          </a:xfrm>
        </p:spPr>
        <p:txBody>
          <a:bodyPr vert="horz" wrap="square" lIns="0" tIns="0" rIns="0" bIns="0" rtlCol="0" anchor="b" anchorCtr="0">
            <a:normAutofit/>
          </a:bodyPr>
          <a:lstStyle/>
          <a:p>
            <a:pPr algn="ctr">
              <a:lnSpc>
                <a:spcPct val="90000"/>
              </a:lnSpc>
            </a:pPr>
            <a:r>
              <a:rPr lang="en-US" sz="4800" b="1" spc="-100"/>
              <a:t>Expected Outcome:</a:t>
            </a:r>
            <a:br>
              <a:rPr lang="en-US" sz="4800" spc="-100"/>
            </a:br>
            <a:endParaRPr lang="en-US" sz="4800" spc="-100"/>
          </a:p>
        </p:txBody>
      </p:sp>
      <p:grpSp>
        <p:nvGrpSpPr>
          <p:cNvPr id="30" name="Group 29">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31"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3"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5" name="Group 34">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36"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7"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8"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aphicFrame>
        <p:nvGraphicFramePr>
          <p:cNvPr id="4" name="Diagram 4">
            <a:extLst>
              <a:ext uri="{FF2B5EF4-FFF2-40B4-BE49-F238E27FC236}">
                <a16:creationId xmlns:a16="http://schemas.microsoft.com/office/drawing/2014/main" id="{F83B88C4-2771-61D8-703B-09B1F35569C0}"/>
              </a:ext>
            </a:extLst>
          </p:cNvPr>
          <p:cNvGraphicFramePr>
            <a:graphicFrameLocks noGrp="1"/>
          </p:cNvGraphicFramePr>
          <p:nvPr>
            <p:ph idx="1"/>
            <p:extLst>
              <p:ext uri="{D42A27DB-BD31-4B8C-83A1-F6EECF244321}">
                <p14:modId xmlns:p14="http://schemas.microsoft.com/office/powerpoint/2010/main" val="3930486991"/>
              </p:ext>
            </p:extLst>
          </p:nvPr>
        </p:nvGraphicFramePr>
        <p:xfrm>
          <a:off x="5074075" y="1112619"/>
          <a:ext cx="6363518" cy="46930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092133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2D016D-F98D-8342-CCA9-96BAAEF04F3D}"/>
              </a:ext>
            </a:extLst>
          </p:cNvPr>
          <p:cNvSpPr>
            <a:spLocks noGrp="1"/>
          </p:cNvSpPr>
          <p:nvPr>
            <p:ph type="title"/>
          </p:nvPr>
        </p:nvSpPr>
        <p:spPr>
          <a:xfrm>
            <a:off x="720000" y="619200"/>
            <a:ext cx="4991961" cy="1477328"/>
          </a:xfrm>
        </p:spPr>
        <p:txBody>
          <a:bodyPr wrap="square" anchor="ctr">
            <a:normAutofit/>
          </a:bodyPr>
          <a:lstStyle/>
          <a:p>
            <a:br>
              <a:rPr lang="en-GB" dirty="0"/>
            </a:br>
            <a:endParaRPr lang="en-GB" dirty="0"/>
          </a:p>
        </p:txBody>
      </p:sp>
      <p:sp>
        <p:nvSpPr>
          <p:cNvPr id="3" name="Content Placeholder 2">
            <a:extLst>
              <a:ext uri="{FF2B5EF4-FFF2-40B4-BE49-F238E27FC236}">
                <a16:creationId xmlns:a16="http://schemas.microsoft.com/office/drawing/2014/main" id="{F3AD604B-44A6-C51A-331E-BC848DB8BF90}"/>
              </a:ext>
            </a:extLst>
          </p:cNvPr>
          <p:cNvSpPr>
            <a:spLocks noGrp="1"/>
          </p:cNvSpPr>
          <p:nvPr>
            <p:ph idx="1"/>
          </p:nvPr>
        </p:nvSpPr>
        <p:spPr>
          <a:xfrm>
            <a:off x="548282" y="416585"/>
            <a:ext cx="4991962" cy="3216273"/>
          </a:xfrm>
        </p:spPr>
        <p:txBody>
          <a:bodyPr vert="horz" lIns="0" tIns="0" rIns="0" bIns="0" rtlCol="0" anchor="t">
            <a:normAutofit/>
          </a:bodyPr>
          <a:lstStyle/>
          <a:p>
            <a:pPr marL="0" indent="0">
              <a:buNone/>
            </a:pPr>
            <a:r>
              <a:rPr lang="en-GB" sz="3200" b="1" dirty="0">
                <a:solidFill>
                  <a:schemeClr val="tx2"/>
                </a:solidFill>
              </a:rPr>
              <a:t>  Scope:</a:t>
            </a:r>
            <a:endParaRPr lang="en-US" dirty="0">
              <a:solidFill>
                <a:schemeClr val="tx2"/>
              </a:solidFill>
            </a:endParaRPr>
          </a:p>
        </p:txBody>
      </p:sp>
      <p:pic>
        <p:nvPicPr>
          <p:cNvPr id="6" name="Picture 5" descr="Rolls of blueprints">
            <a:extLst>
              <a:ext uri="{FF2B5EF4-FFF2-40B4-BE49-F238E27FC236}">
                <a16:creationId xmlns:a16="http://schemas.microsoft.com/office/drawing/2014/main" id="{E968AF8C-493E-2085-54FA-21C5CC670A81}"/>
              </a:ext>
            </a:extLst>
          </p:cNvPr>
          <p:cNvPicPr>
            <a:picLocks noChangeAspect="1"/>
          </p:cNvPicPr>
          <p:nvPr/>
        </p:nvPicPr>
        <p:blipFill rotWithShape="1">
          <a:blip r:embed="rId2"/>
          <a:srcRect l="44965" r="-3" b="-3"/>
          <a:stretch/>
        </p:blipFill>
        <p:spPr>
          <a:xfrm>
            <a:off x="8117459"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
        <p:nvSpPr>
          <p:cNvPr id="5" name="TextBox 4">
            <a:extLst>
              <a:ext uri="{FF2B5EF4-FFF2-40B4-BE49-F238E27FC236}">
                <a16:creationId xmlns:a16="http://schemas.microsoft.com/office/drawing/2014/main" id="{2BA2F1F8-EC96-B243-9F7F-85787C9624B5}"/>
              </a:ext>
            </a:extLst>
          </p:cNvPr>
          <p:cNvSpPr txBox="1"/>
          <p:nvPr/>
        </p:nvSpPr>
        <p:spPr>
          <a:xfrm>
            <a:off x="670774" y="1094703"/>
            <a:ext cx="69787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Rockwell"/>
                <a:ea typeface="+mn-lt"/>
                <a:cs typeface="+mn-lt"/>
              </a:rPr>
              <a:t>The global nanomedicine market  is expected to expand at a compound annual growth rate (CAGR) of 11.7% from 2022 to 2030. </a:t>
            </a:r>
            <a:endParaRPr lang="en-GB" dirty="0">
              <a:latin typeface="Rockwell"/>
            </a:endParaRPr>
          </a:p>
        </p:txBody>
      </p:sp>
      <p:graphicFrame>
        <p:nvGraphicFramePr>
          <p:cNvPr id="7" name="Diagram 7">
            <a:extLst>
              <a:ext uri="{FF2B5EF4-FFF2-40B4-BE49-F238E27FC236}">
                <a16:creationId xmlns:a16="http://schemas.microsoft.com/office/drawing/2014/main" id="{34837376-CEA0-2676-3461-EF0365942AAF}"/>
              </a:ext>
            </a:extLst>
          </p:cNvPr>
          <p:cNvGraphicFramePr/>
          <p:nvPr>
            <p:extLst>
              <p:ext uri="{D42A27DB-BD31-4B8C-83A1-F6EECF244321}">
                <p14:modId xmlns:p14="http://schemas.microsoft.com/office/powerpoint/2010/main" val="252501006"/>
              </p:ext>
            </p:extLst>
          </p:nvPr>
        </p:nvGraphicFramePr>
        <p:xfrm>
          <a:off x="1427409" y="2158284"/>
          <a:ext cx="4893970" cy="2112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0" name="TextBox 509">
            <a:extLst>
              <a:ext uri="{FF2B5EF4-FFF2-40B4-BE49-F238E27FC236}">
                <a16:creationId xmlns:a16="http://schemas.microsoft.com/office/drawing/2014/main" id="{DBA6B0C2-7F26-39F8-F596-E9A5E15D34B7}"/>
              </a:ext>
            </a:extLst>
          </p:cNvPr>
          <p:cNvSpPr txBox="1"/>
          <p:nvPr/>
        </p:nvSpPr>
        <p:spPr>
          <a:xfrm>
            <a:off x="673458" y="4322471"/>
            <a:ext cx="768707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solidFill>
                  <a:srgbClr val="FFFFFF"/>
                </a:solidFill>
                <a:latin typeface="Rockwell"/>
              </a:rPr>
              <a:t>Development and commercialization of the techniques that holds potential to significantly improve the administration of drugs and disease management is expected to drive the adoption of nanomedicines in this market. Furthermore, growing adoption of nanotechnology-based drug delivery methods coupled with inefficiency of conventional therapeutics in disease treatment has driven the nanomedicine market growth.</a:t>
            </a:r>
            <a:r>
              <a:rPr lang="en-GB">
                <a:latin typeface="Rockwell"/>
                <a:ea typeface="Rockwell"/>
                <a:cs typeface="Rockwell"/>
              </a:rPr>
              <a:t>​</a:t>
            </a:r>
            <a:endParaRPr lang="en-GB"/>
          </a:p>
        </p:txBody>
      </p:sp>
    </p:spTree>
    <p:extLst>
      <p:ext uri="{BB962C8B-B14F-4D97-AF65-F5344CB8AC3E}">
        <p14:creationId xmlns:p14="http://schemas.microsoft.com/office/powerpoint/2010/main" val="7666330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DF304-613A-8171-A726-7E54845C8CD9}"/>
              </a:ext>
            </a:extLst>
          </p:cNvPr>
          <p:cNvSpPr>
            <a:spLocks noGrp="1"/>
          </p:cNvSpPr>
          <p:nvPr>
            <p:ph type="title"/>
          </p:nvPr>
        </p:nvSpPr>
        <p:spPr/>
        <p:txBody>
          <a:bodyPr/>
          <a:lstStyle/>
          <a:p>
            <a:r>
              <a:rPr lang="en-GB" b="1" dirty="0">
                <a:latin typeface="Rockwell"/>
              </a:rPr>
              <a:t>Project Initiation:</a:t>
            </a:r>
            <a:endParaRPr lang="en-US" dirty="0"/>
          </a:p>
        </p:txBody>
      </p:sp>
      <p:graphicFrame>
        <p:nvGraphicFramePr>
          <p:cNvPr id="2838" name="Diagram 2838">
            <a:extLst>
              <a:ext uri="{FF2B5EF4-FFF2-40B4-BE49-F238E27FC236}">
                <a16:creationId xmlns:a16="http://schemas.microsoft.com/office/drawing/2014/main" id="{3474D4FE-CFFB-CC12-F454-D15D94D92AC8}"/>
              </a:ext>
            </a:extLst>
          </p:cNvPr>
          <p:cNvGraphicFramePr>
            <a:graphicFrameLocks noGrp="1"/>
          </p:cNvGraphicFramePr>
          <p:nvPr>
            <p:ph idx="1"/>
            <p:extLst>
              <p:ext uri="{D42A27DB-BD31-4B8C-83A1-F6EECF244321}">
                <p14:modId xmlns:p14="http://schemas.microsoft.com/office/powerpoint/2010/main" val="48868644"/>
              </p:ext>
            </p:extLst>
          </p:nvPr>
        </p:nvGraphicFramePr>
        <p:xfrm>
          <a:off x="2225186" y="1359511"/>
          <a:ext cx="7377479" cy="990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931" name="Diagram 2931">
            <a:extLst>
              <a:ext uri="{FF2B5EF4-FFF2-40B4-BE49-F238E27FC236}">
                <a16:creationId xmlns:a16="http://schemas.microsoft.com/office/drawing/2014/main" id="{E8B62AD0-CBD8-7F28-5C96-BEF233D1F011}"/>
              </a:ext>
            </a:extLst>
          </p:cNvPr>
          <p:cNvGraphicFramePr/>
          <p:nvPr>
            <p:extLst>
              <p:ext uri="{D42A27DB-BD31-4B8C-83A1-F6EECF244321}">
                <p14:modId xmlns:p14="http://schemas.microsoft.com/office/powerpoint/2010/main" val="4070013845"/>
              </p:ext>
            </p:extLst>
          </p:nvPr>
        </p:nvGraphicFramePr>
        <p:xfrm>
          <a:off x="1397000" y="2694353"/>
          <a:ext cx="9241691" cy="35501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62108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133437-BFEB-412D-978C-59379BF57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B6450-BE91-5054-50E4-4740264D4403}"/>
              </a:ext>
            </a:extLst>
          </p:cNvPr>
          <p:cNvSpPr>
            <a:spLocks noGrp="1"/>
          </p:cNvSpPr>
          <p:nvPr>
            <p:ph type="title"/>
          </p:nvPr>
        </p:nvSpPr>
        <p:spPr>
          <a:xfrm>
            <a:off x="1631160" y="726662"/>
            <a:ext cx="8831988" cy="681586"/>
          </a:xfrm>
        </p:spPr>
        <p:txBody>
          <a:bodyPr vert="horz" wrap="square" lIns="0" tIns="0" rIns="0" bIns="0" rtlCol="0" anchor="t" anchorCtr="0">
            <a:noAutofit/>
          </a:bodyPr>
          <a:lstStyle/>
          <a:p>
            <a:pPr algn="ctr"/>
            <a:r>
              <a:rPr lang="en-GB" sz="4000" b="1" dirty="0">
                <a:latin typeface="Rockwell"/>
              </a:rPr>
              <a:t>Execution Plan :</a:t>
            </a:r>
          </a:p>
        </p:txBody>
      </p:sp>
      <p:grpSp>
        <p:nvGrpSpPr>
          <p:cNvPr id="13" name="Group 12">
            <a:extLst>
              <a:ext uri="{FF2B5EF4-FFF2-40B4-BE49-F238E27FC236}">
                <a16:creationId xmlns:a16="http://schemas.microsoft.com/office/drawing/2014/main" id="{898907C4-FC8B-4436-8D59-610E3736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14" name="Freeform 78">
              <a:extLst>
                <a:ext uri="{FF2B5EF4-FFF2-40B4-BE49-F238E27FC236}">
                  <a16:creationId xmlns:a16="http://schemas.microsoft.com/office/drawing/2014/main" id="{F2DAC1FA-67FB-485E-99AD-1D35808FA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80135264-D47B-4DA1-B607-272AC7552A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7E6A5C45-96C1-4BE7-BEF8-CD041B51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18" name="Group 17">
            <a:extLst>
              <a:ext uri="{FF2B5EF4-FFF2-40B4-BE49-F238E27FC236}">
                <a16:creationId xmlns:a16="http://schemas.microsoft.com/office/drawing/2014/main" id="{9F9D18AC-8DBF-44B9-B251-652985A64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08" y="268792"/>
            <a:ext cx="632305" cy="1606552"/>
            <a:chOff x="10224385" y="954724"/>
            <a:chExt cx="1324087" cy="3364228"/>
          </a:xfrm>
        </p:grpSpPr>
        <p:sp>
          <p:nvSpPr>
            <p:cNvPr id="19" name="Freeform 80">
              <a:extLst>
                <a:ext uri="{FF2B5EF4-FFF2-40B4-BE49-F238E27FC236}">
                  <a16:creationId xmlns:a16="http://schemas.microsoft.com/office/drawing/2014/main" id="{4B04572D-211A-45E4-9FCC-BDF97884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4">
              <a:extLst>
                <a:ext uri="{FF2B5EF4-FFF2-40B4-BE49-F238E27FC236}">
                  <a16:creationId xmlns:a16="http://schemas.microsoft.com/office/drawing/2014/main" id="{03D89CFC-3412-4CF0-BCB9-14BA1B201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7">
              <a:extLst>
                <a:ext uri="{FF2B5EF4-FFF2-40B4-BE49-F238E27FC236}">
                  <a16:creationId xmlns:a16="http://schemas.microsoft.com/office/drawing/2014/main" id="{27B2BC09-FADA-48B1-ABBF-D28310E5A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23" name="Freeform: Shape 22">
            <a:extLst>
              <a:ext uri="{FF2B5EF4-FFF2-40B4-BE49-F238E27FC236}">
                <a16:creationId xmlns:a16="http://schemas.microsoft.com/office/drawing/2014/main" id="{D277D65C-DA10-481D-B5A1-7DB78CF63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589984"/>
            <a:ext cx="12180637" cy="4268018"/>
          </a:xfrm>
          <a:custGeom>
            <a:avLst/>
            <a:gdLst>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2474433 w 12180637"/>
              <a:gd name="connsiteY9" fmla="*/ 136660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5089365 w 12180637"/>
              <a:gd name="connsiteY11" fmla="*/ 38184 h 4483555"/>
              <a:gd name="connsiteX12" fmla="*/ 9245089 w 12180637"/>
              <a:gd name="connsiteY12" fmla="*/ 0 h 4483555"/>
              <a:gd name="connsiteX0" fmla="*/ 9245089 w 12180637"/>
              <a:gd name="connsiteY0" fmla="*/ 8084 h 4491639"/>
              <a:gd name="connsiteX1" fmla="*/ 10751325 w 12180637"/>
              <a:gd name="connsiteY1" fmla="*/ 86706 h 4491639"/>
              <a:gd name="connsiteX2" fmla="*/ 11353161 w 12180637"/>
              <a:gd name="connsiteY2" fmla="*/ 74558 h 4491639"/>
              <a:gd name="connsiteX3" fmla="*/ 12085768 w 12180637"/>
              <a:gd name="connsiteY3" fmla="*/ 59771 h 4491639"/>
              <a:gd name="connsiteX4" fmla="*/ 12180637 w 12180637"/>
              <a:gd name="connsiteY4" fmla="*/ 57856 h 4491639"/>
              <a:gd name="connsiteX5" fmla="*/ 12180637 w 12180637"/>
              <a:gd name="connsiteY5" fmla="*/ 4491639 h 4491639"/>
              <a:gd name="connsiteX6" fmla="*/ 0 w 12180637"/>
              <a:gd name="connsiteY6" fmla="*/ 4491639 h 4491639"/>
              <a:gd name="connsiteX7" fmla="*/ 0 w 12180637"/>
              <a:gd name="connsiteY7" fmla="*/ 118025 h 4491639"/>
              <a:gd name="connsiteX8" fmla="*/ 60108 w 12180637"/>
              <a:gd name="connsiteY8" fmla="*/ 120439 h 4491639"/>
              <a:gd name="connsiteX9" fmla="*/ 1944662 w 12180637"/>
              <a:gd name="connsiteY9" fmla="*/ 106907 h 4491639"/>
              <a:gd name="connsiteX10" fmla="*/ 3226727 w 12180637"/>
              <a:gd name="connsiteY10" fmla="*/ 129559 h 4491639"/>
              <a:gd name="connsiteX11" fmla="*/ 5089365 w 12180637"/>
              <a:gd name="connsiteY11" fmla="*/ 46268 h 4491639"/>
              <a:gd name="connsiteX12" fmla="*/ 9245089 w 12180637"/>
              <a:gd name="connsiteY12" fmla="*/ 8084 h 4491639"/>
              <a:gd name="connsiteX0" fmla="*/ 9027375 w 12180637"/>
              <a:gd name="connsiteY0" fmla="*/ 37489 h 4452936"/>
              <a:gd name="connsiteX1" fmla="*/ 10751325 w 12180637"/>
              <a:gd name="connsiteY1" fmla="*/ 48003 h 4452936"/>
              <a:gd name="connsiteX2" fmla="*/ 11353161 w 12180637"/>
              <a:gd name="connsiteY2" fmla="*/ 35855 h 4452936"/>
              <a:gd name="connsiteX3" fmla="*/ 12085768 w 12180637"/>
              <a:gd name="connsiteY3" fmla="*/ 21068 h 4452936"/>
              <a:gd name="connsiteX4" fmla="*/ 12180637 w 12180637"/>
              <a:gd name="connsiteY4" fmla="*/ 19153 h 4452936"/>
              <a:gd name="connsiteX5" fmla="*/ 12180637 w 12180637"/>
              <a:gd name="connsiteY5" fmla="*/ 4452936 h 4452936"/>
              <a:gd name="connsiteX6" fmla="*/ 0 w 12180637"/>
              <a:gd name="connsiteY6" fmla="*/ 4452936 h 4452936"/>
              <a:gd name="connsiteX7" fmla="*/ 0 w 12180637"/>
              <a:gd name="connsiteY7" fmla="*/ 79322 h 4452936"/>
              <a:gd name="connsiteX8" fmla="*/ 60108 w 12180637"/>
              <a:gd name="connsiteY8" fmla="*/ 81736 h 4452936"/>
              <a:gd name="connsiteX9" fmla="*/ 1944662 w 12180637"/>
              <a:gd name="connsiteY9" fmla="*/ 68204 h 4452936"/>
              <a:gd name="connsiteX10" fmla="*/ 3226727 w 12180637"/>
              <a:gd name="connsiteY10" fmla="*/ 90856 h 4452936"/>
              <a:gd name="connsiteX11" fmla="*/ 5089365 w 12180637"/>
              <a:gd name="connsiteY11" fmla="*/ 7565 h 4452936"/>
              <a:gd name="connsiteX12" fmla="*/ 9027375 w 12180637"/>
              <a:gd name="connsiteY12" fmla="*/ 37489 h 4452936"/>
              <a:gd name="connsiteX0" fmla="*/ 9027375 w 12180637"/>
              <a:gd name="connsiteY0" fmla="*/ 67310 h 4482757"/>
              <a:gd name="connsiteX1" fmla="*/ 10751325 w 12180637"/>
              <a:gd name="connsiteY1" fmla="*/ 77824 h 4482757"/>
              <a:gd name="connsiteX2" fmla="*/ 11353161 w 12180637"/>
              <a:gd name="connsiteY2" fmla="*/ 65676 h 4482757"/>
              <a:gd name="connsiteX3" fmla="*/ 11360054 w 12180637"/>
              <a:gd name="connsiteY3" fmla="*/ 1004384 h 4482757"/>
              <a:gd name="connsiteX4" fmla="*/ 12180637 w 12180637"/>
              <a:gd name="connsiteY4" fmla="*/ 48974 h 4482757"/>
              <a:gd name="connsiteX5" fmla="*/ 12180637 w 12180637"/>
              <a:gd name="connsiteY5" fmla="*/ 4482757 h 4482757"/>
              <a:gd name="connsiteX6" fmla="*/ 0 w 12180637"/>
              <a:gd name="connsiteY6" fmla="*/ 4482757 h 4482757"/>
              <a:gd name="connsiteX7" fmla="*/ 0 w 12180637"/>
              <a:gd name="connsiteY7" fmla="*/ 109143 h 4482757"/>
              <a:gd name="connsiteX8" fmla="*/ 60108 w 12180637"/>
              <a:gd name="connsiteY8" fmla="*/ 111557 h 4482757"/>
              <a:gd name="connsiteX9" fmla="*/ 1944662 w 12180637"/>
              <a:gd name="connsiteY9" fmla="*/ 98025 h 4482757"/>
              <a:gd name="connsiteX10" fmla="*/ 3226727 w 12180637"/>
              <a:gd name="connsiteY10" fmla="*/ 120677 h 4482757"/>
              <a:gd name="connsiteX11" fmla="*/ 5089365 w 12180637"/>
              <a:gd name="connsiteY11" fmla="*/ 37386 h 4482757"/>
              <a:gd name="connsiteX12" fmla="*/ 9027375 w 12180637"/>
              <a:gd name="connsiteY12" fmla="*/ 67310 h 4482757"/>
              <a:gd name="connsiteX0" fmla="*/ 9027375 w 12180637"/>
              <a:gd name="connsiteY0" fmla="*/ 342299 h 4757746"/>
              <a:gd name="connsiteX1" fmla="*/ 10751325 w 12180637"/>
              <a:gd name="connsiteY1" fmla="*/ 352813 h 4757746"/>
              <a:gd name="connsiteX2" fmla="*/ 11353161 w 12180637"/>
              <a:gd name="connsiteY2" fmla="*/ 340665 h 4757746"/>
              <a:gd name="connsiteX3" fmla="*/ 12180637 w 12180637"/>
              <a:gd name="connsiteY3" fmla="*/ 323963 h 4757746"/>
              <a:gd name="connsiteX4" fmla="*/ 12180637 w 12180637"/>
              <a:gd name="connsiteY4" fmla="*/ 4757746 h 4757746"/>
              <a:gd name="connsiteX5" fmla="*/ 0 w 12180637"/>
              <a:gd name="connsiteY5" fmla="*/ 4757746 h 4757746"/>
              <a:gd name="connsiteX6" fmla="*/ 0 w 12180637"/>
              <a:gd name="connsiteY6" fmla="*/ 384132 h 4757746"/>
              <a:gd name="connsiteX7" fmla="*/ 60108 w 12180637"/>
              <a:gd name="connsiteY7" fmla="*/ 386546 h 4757746"/>
              <a:gd name="connsiteX8" fmla="*/ 1944662 w 12180637"/>
              <a:gd name="connsiteY8" fmla="*/ 373014 h 4757746"/>
              <a:gd name="connsiteX9" fmla="*/ 3226727 w 12180637"/>
              <a:gd name="connsiteY9" fmla="*/ 395666 h 4757746"/>
              <a:gd name="connsiteX10" fmla="*/ 5089365 w 12180637"/>
              <a:gd name="connsiteY10" fmla="*/ 312375 h 4757746"/>
              <a:gd name="connsiteX11" fmla="*/ 9027375 w 12180637"/>
              <a:gd name="connsiteY11" fmla="*/ 342299 h 4757746"/>
              <a:gd name="connsiteX0" fmla="*/ 9027375 w 12180637"/>
              <a:gd name="connsiteY0" fmla="*/ 337966 h 4753413"/>
              <a:gd name="connsiteX1" fmla="*/ 10751325 w 12180637"/>
              <a:gd name="connsiteY1" fmla="*/ 348480 h 4753413"/>
              <a:gd name="connsiteX2" fmla="*/ 12180637 w 12180637"/>
              <a:gd name="connsiteY2" fmla="*/ 319630 h 4753413"/>
              <a:gd name="connsiteX3" fmla="*/ 12180637 w 12180637"/>
              <a:gd name="connsiteY3" fmla="*/ 4753413 h 4753413"/>
              <a:gd name="connsiteX4" fmla="*/ 0 w 12180637"/>
              <a:gd name="connsiteY4" fmla="*/ 4753413 h 4753413"/>
              <a:gd name="connsiteX5" fmla="*/ 0 w 12180637"/>
              <a:gd name="connsiteY5" fmla="*/ 379799 h 4753413"/>
              <a:gd name="connsiteX6" fmla="*/ 60108 w 12180637"/>
              <a:gd name="connsiteY6" fmla="*/ 382213 h 4753413"/>
              <a:gd name="connsiteX7" fmla="*/ 1944662 w 12180637"/>
              <a:gd name="connsiteY7" fmla="*/ 368681 h 4753413"/>
              <a:gd name="connsiteX8" fmla="*/ 3226727 w 12180637"/>
              <a:gd name="connsiteY8" fmla="*/ 391333 h 4753413"/>
              <a:gd name="connsiteX9" fmla="*/ 5089365 w 12180637"/>
              <a:gd name="connsiteY9" fmla="*/ 308042 h 4753413"/>
              <a:gd name="connsiteX10" fmla="*/ 9027375 w 12180637"/>
              <a:gd name="connsiteY10" fmla="*/ 337966 h 4753413"/>
              <a:gd name="connsiteX0" fmla="*/ 9027375 w 12180637"/>
              <a:gd name="connsiteY0" fmla="*/ 37489 h 4452936"/>
              <a:gd name="connsiteX1" fmla="*/ 10751325 w 12180637"/>
              <a:gd name="connsiteY1" fmla="*/ 48003 h 4452936"/>
              <a:gd name="connsiteX2" fmla="*/ 12180637 w 12180637"/>
              <a:gd name="connsiteY2" fmla="*/ 19153 h 4452936"/>
              <a:gd name="connsiteX3" fmla="*/ 12180637 w 12180637"/>
              <a:gd name="connsiteY3" fmla="*/ 4452936 h 4452936"/>
              <a:gd name="connsiteX4" fmla="*/ 0 w 12180637"/>
              <a:gd name="connsiteY4" fmla="*/ 4452936 h 4452936"/>
              <a:gd name="connsiteX5" fmla="*/ 0 w 12180637"/>
              <a:gd name="connsiteY5" fmla="*/ 79322 h 4452936"/>
              <a:gd name="connsiteX6" fmla="*/ 60108 w 12180637"/>
              <a:gd name="connsiteY6" fmla="*/ 81736 h 4452936"/>
              <a:gd name="connsiteX7" fmla="*/ 1944662 w 12180637"/>
              <a:gd name="connsiteY7" fmla="*/ 68204 h 4452936"/>
              <a:gd name="connsiteX8" fmla="*/ 3226727 w 12180637"/>
              <a:gd name="connsiteY8" fmla="*/ 90856 h 4452936"/>
              <a:gd name="connsiteX9" fmla="*/ 5089365 w 12180637"/>
              <a:gd name="connsiteY9" fmla="*/ 7565 h 4452936"/>
              <a:gd name="connsiteX10" fmla="*/ 9027375 w 12180637"/>
              <a:gd name="connsiteY10" fmla="*/ 37489 h 4452936"/>
              <a:gd name="connsiteX0" fmla="*/ 9027375 w 12180637"/>
              <a:gd name="connsiteY0" fmla="*/ 35052 h 4450499"/>
              <a:gd name="connsiteX1" fmla="*/ 10540868 w 12180637"/>
              <a:gd name="connsiteY1" fmla="*/ 30432 h 4450499"/>
              <a:gd name="connsiteX2" fmla="*/ 12180637 w 12180637"/>
              <a:gd name="connsiteY2" fmla="*/ 16716 h 4450499"/>
              <a:gd name="connsiteX3" fmla="*/ 12180637 w 12180637"/>
              <a:gd name="connsiteY3" fmla="*/ 4450499 h 4450499"/>
              <a:gd name="connsiteX4" fmla="*/ 0 w 12180637"/>
              <a:gd name="connsiteY4" fmla="*/ 4450499 h 4450499"/>
              <a:gd name="connsiteX5" fmla="*/ 0 w 12180637"/>
              <a:gd name="connsiteY5" fmla="*/ 76885 h 4450499"/>
              <a:gd name="connsiteX6" fmla="*/ 60108 w 12180637"/>
              <a:gd name="connsiteY6" fmla="*/ 79299 h 4450499"/>
              <a:gd name="connsiteX7" fmla="*/ 1944662 w 12180637"/>
              <a:gd name="connsiteY7" fmla="*/ 65767 h 4450499"/>
              <a:gd name="connsiteX8" fmla="*/ 3226727 w 12180637"/>
              <a:gd name="connsiteY8" fmla="*/ 88419 h 4450499"/>
              <a:gd name="connsiteX9" fmla="*/ 5089365 w 12180637"/>
              <a:gd name="connsiteY9" fmla="*/ 5128 h 4450499"/>
              <a:gd name="connsiteX10" fmla="*/ 9027375 w 12180637"/>
              <a:gd name="connsiteY10" fmla="*/ 35052 h 445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637" h="4450499">
                <a:moveTo>
                  <a:pt x="9027375" y="35052"/>
                </a:moveTo>
                <a:lnTo>
                  <a:pt x="10540868" y="30432"/>
                </a:lnTo>
                <a:cubicBezTo>
                  <a:pt x="11066412" y="27376"/>
                  <a:pt x="11405389" y="-13668"/>
                  <a:pt x="12180637" y="16716"/>
                </a:cubicBezTo>
                <a:lnTo>
                  <a:pt x="12180637" y="4450499"/>
                </a:lnTo>
                <a:lnTo>
                  <a:pt x="0" y="4450499"/>
                </a:lnTo>
                <a:lnTo>
                  <a:pt x="0" y="76885"/>
                </a:lnTo>
                <a:lnTo>
                  <a:pt x="60108" y="79299"/>
                </a:lnTo>
                <a:lnTo>
                  <a:pt x="1944662" y="65767"/>
                </a:lnTo>
                <a:cubicBezTo>
                  <a:pt x="2472432" y="67287"/>
                  <a:pt x="2975962" y="93481"/>
                  <a:pt x="3226727" y="88419"/>
                </a:cubicBezTo>
                <a:lnTo>
                  <a:pt x="5089365" y="5128"/>
                </a:lnTo>
                <a:cubicBezTo>
                  <a:pt x="6092425" y="-15118"/>
                  <a:pt x="8118791" y="30835"/>
                  <a:pt x="9027375" y="3505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5" name="Content Placeholder 2">
            <a:extLst>
              <a:ext uri="{FF2B5EF4-FFF2-40B4-BE49-F238E27FC236}">
                <a16:creationId xmlns:a16="http://schemas.microsoft.com/office/drawing/2014/main" id="{248A934D-B2EE-5191-9F1E-B379A7B4E704}"/>
              </a:ext>
            </a:extLst>
          </p:cNvPr>
          <p:cNvGraphicFramePr>
            <a:graphicFrameLocks noGrp="1"/>
          </p:cNvGraphicFramePr>
          <p:nvPr>
            <p:ph idx="1"/>
            <p:extLst>
              <p:ext uri="{D42A27DB-BD31-4B8C-83A1-F6EECF244321}">
                <p14:modId xmlns:p14="http://schemas.microsoft.com/office/powerpoint/2010/main" val="445181549"/>
              </p:ext>
            </p:extLst>
          </p:nvPr>
        </p:nvGraphicFramePr>
        <p:xfrm>
          <a:off x="720725" y="3249612"/>
          <a:ext cx="10728325" cy="287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39334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CC54D0-4ED0-01E8-D124-FD0200F5E1C7}"/>
              </a:ext>
            </a:extLst>
          </p:cNvPr>
          <p:cNvSpPr>
            <a:spLocks noGrp="1"/>
          </p:cNvSpPr>
          <p:nvPr>
            <p:ph type="title"/>
          </p:nvPr>
        </p:nvSpPr>
        <p:spPr>
          <a:xfrm>
            <a:off x="720000" y="619200"/>
            <a:ext cx="4991961" cy="1477328"/>
          </a:xfrm>
        </p:spPr>
        <p:txBody>
          <a:bodyPr wrap="square" anchor="ctr">
            <a:normAutofit/>
          </a:bodyPr>
          <a:lstStyle/>
          <a:p>
            <a:r>
              <a:rPr lang="en-GB" b="1">
                <a:latin typeface="Rockwell"/>
              </a:rPr>
              <a:t>Project Budgeting:</a:t>
            </a:r>
            <a:br>
              <a:rPr lang="en-GB" dirty="0"/>
            </a:br>
            <a:endParaRPr lang="en-GB" dirty="0"/>
          </a:p>
        </p:txBody>
      </p:sp>
      <p:sp>
        <p:nvSpPr>
          <p:cNvPr id="3" name="Content Placeholder 2">
            <a:extLst>
              <a:ext uri="{FF2B5EF4-FFF2-40B4-BE49-F238E27FC236}">
                <a16:creationId xmlns:a16="http://schemas.microsoft.com/office/drawing/2014/main" id="{DB9F873D-72ED-2A9A-DB2C-5C2F0DE383A4}"/>
              </a:ext>
            </a:extLst>
          </p:cNvPr>
          <p:cNvSpPr>
            <a:spLocks noGrp="1"/>
          </p:cNvSpPr>
          <p:nvPr>
            <p:ph idx="1"/>
          </p:nvPr>
        </p:nvSpPr>
        <p:spPr>
          <a:xfrm>
            <a:off x="720000" y="2204143"/>
            <a:ext cx="4991962" cy="3216273"/>
          </a:xfrm>
        </p:spPr>
        <p:txBody>
          <a:bodyPr vert="horz" lIns="0" tIns="0" rIns="0" bIns="0" rtlCol="0" anchor="t">
            <a:noAutofit/>
          </a:bodyPr>
          <a:lstStyle/>
          <a:p>
            <a:pPr>
              <a:lnSpc>
                <a:spcPct val="110000"/>
              </a:lnSpc>
            </a:pPr>
            <a:r>
              <a:rPr lang="en-GB" dirty="0">
                <a:solidFill>
                  <a:schemeClr val="tx2"/>
                </a:solidFill>
              </a:rPr>
              <a:t>Researcher: </a:t>
            </a:r>
          </a:p>
          <a:p>
            <a:pPr marL="0" indent="0">
              <a:lnSpc>
                <a:spcPct val="110000"/>
              </a:lnSpc>
              <a:buNone/>
            </a:pPr>
            <a:r>
              <a:rPr lang="en-GB" dirty="0">
                <a:solidFill>
                  <a:schemeClr val="tx2"/>
                </a:solidFill>
              </a:rPr>
              <a:t>    $300,000</a:t>
            </a:r>
          </a:p>
          <a:p>
            <a:pPr marL="342900" indent="-342900">
              <a:lnSpc>
                <a:spcPct val="110000"/>
              </a:lnSpc>
            </a:pPr>
            <a:r>
              <a:rPr lang="en-GB" dirty="0">
                <a:solidFill>
                  <a:schemeClr val="tx2"/>
                </a:solidFill>
              </a:rPr>
              <a:t>Technologist:</a:t>
            </a:r>
          </a:p>
          <a:p>
            <a:pPr marL="0" indent="0">
              <a:lnSpc>
                <a:spcPct val="110000"/>
              </a:lnSpc>
              <a:buNone/>
            </a:pPr>
            <a:r>
              <a:rPr lang="en-GB" dirty="0">
                <a:solidFill>
                  <a:schemeClr val="tx2"/>
                </a:solidFill>
              </a:rPr>
              <a:t>     $270,000</a:t>
            </a:r>
          </a:p>
          <a:p>
            <a:pPr marL="342900" indent="-342900">
              <a:lnSpc>
                <a:spcPct val="110000"/>
              </a:lnSpc>
            </a:pPr>
            <a:r>
              <a:rPr lang="en-GB" dirty="0">
                <a:solidFill>
                  <a:schemeClr val="tx2"/>
                </a:solidFill>
              </a:rPr>
              <a:t>Management:</a:t>
            </a:r>
          </a:p>
          <a:p>
            <a:pPr marL="0" indent="0">
              <a:lnSpc>
                <a:spcPct val="110000"/>
              </a:lnSpc>
              <a:buNone/>
            </a:pPr>
            <a:r>
              <a:rPr lang="en-GB" dirty="0">
                <a:solidFill>
                  <a:schemeClr val="tx2"/>
                </a:solidFill>
              </a:rPr>
              <a:t>     $200,000</a:t>
            </a:r>
          </a:p>
          <a:p>
            <a:pPr marL="342900" indent="-342900">
              <a:lnSpc>
                <a:spcPct val="110000"/>
              </a:lnSpc>
            </a:pPr>
            <a:r>
              <a:rPr lang="en-GB" dirty="0">
                <a:solidFill>
                  <a:schemeClr val="tx2"/>
                </a:solidFill>
              </a:rPr>
              <a:t>Marketing:</a:t>
            </a:r>
          </a:p>
          <a:p>
            <a:pPr marL="0" indent="0">
              <a:lnSpc>
                <a:spcPct val="110000"/>
              </a:lnSpc>
              <a:buNone/>
            </a:pPr>
            <a:r>
              <a:rPr lang="en-GB" dirty="0">
                <a:solidFill>
                  <a:schemeClr val="tx2"/>
                </a:solidFill>
              </a:rPr>
              <a:t>     $250,000</a:t>
            </a:r>
          </a:p>
          <a:p>
            <a:pPr marL="0" indent="0">
              <a:lnSpc>
                <a:spcPct val="110000"/>
              </a:lnSpc>
              <a:buNone/>
            </a:pPr>
            <a:endParaRPr lang="en-GB" dirty="0">
              <a:solidFill>
                <a:schemeClr val="tx2"/>
              </a:solidFill>
            </a:endParaRPr>
          </a:p>
          <a:p>
            <a:pPr marL="0" indent="0">
              <a:lnSpc>
                <a:spcPct val="110000"/>
              </a:lnSpc>
              <a:buNone/>
            </a:pPr>
            <a:r>
              <a:rPr lang="en-GB" dirty="0">
                <a:solidFill>
                  <a:schemeClr val="tx2"/>
                </a:solidFill>
              </a:rPr>
              <a:t>         </a:t>
            </a:r>
          </a:p>
        </p:txBody>
      </p:sp>
      <p:pic>
        <p:nvPicPr>
          <p:cNvPr id="14" name="Picture 4" descr="Antique cash register keys">
            <a:extLst>
              <a:ext uri="{FF2B5EF4-FFF2-40B4-BE49-F238E27FC236}">
                <a16:creationId xmlns:a16="http://schemas.microsoft.com/office/drawing/2014/main" id="{F9D599B6-713A-2D4A-7035-AA1A5A0D1FB1}"/>
              </a:ext>
            </a:extLst>
          </p:cNvPr>
          <p:cNvPicPr>
            <a:picLocks noChangeAspect="1"/>
          </p:cNvPicPr>
          <p:nvPr/>
        </p:nvPicPr>
        <p:blipFill rotWithShape="1">
          <a:blip r:embed="rId2"/>
          <a:srcRect l="21191" r="23891" b="-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266417924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ED9E2D9-EE69-4775-8CE5-9EAC35AD2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75B673-1FA7-415E-8B2E-7A0550C8B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86067-3D84-9895-CD3F-5B50CB8D0E3B}"/>
              </a:ext>
            </a:extLst>
          </p:cNvPr>
          <p:cNvSpPr>
            <a:spLocks noGrp="1"/>
          </p:cNvSpPr>
          <p:nvPr>
            <p:ph type="title"/>
          </p:nvPr>
        </p:nvSpPr>
        <p:spPr>
          <a:xfrm>
            <a:off x="6480000" y="336171"/>
            <a:ext cx="4991961" cy="1477328"/>
          </a:xfrm>
        </p:spPr>
        <p:txBody>
          <a:bodyPr wrap="square" anchor="ctr">
            <a:normAutofit/>
          </a:bodyPr>
          <a:lstStyle/>
          <a:p>
            <a:r>
              <a:rPr lang="en-GB" b="1" dirty="0">
                <a:latin typeface="Rockwell"/>
              </a:rPr>
              <a:t>Project Budgeting:</a:t>
            </a:r>
          </a:p>
        </p:txBody>
      </p:sp>
      <p:pic>
        <p:nvPicPr>
          <p:cNvPr id="5" name="Picture 4" descr="Vaccine storage and manufacturing">
            <a:extLst>
              <a:ext uri="{FF2B5EF4-FFF2-40B4-BE49-F238E27FC236}">
                <a16:creationId xmlns:a16="http://schemas.microsoft.com/office/drawing/2014/main" id="{5D0BA0D4-BE8D-730C-290E-04C175BAB0DB}"/>
              </a:ext>
            </a:extLst>
          </p:cNvPr>
          <p:cNvPicPr>
            <a:picLocks noChangeAspect="1"/>
          </p:cNvPicPr>
          <p:nvPr/>
        </p:nvPicPr>
        <p:blipFill rotWithShape="1">
          <a:blip r:embed="rId2"/>
          <a:srcRect l="25551" r="17071" b="-3"/>
          <a:stretch/>
        </p:blipFill>
        <p:spPr>
          <a:xfrm>
            <a:off x="20" y="10"/>
            <a:ext cx="5903704" cy="6857990"/>
          </a:xfrm>
          <a:custGeom>
            <a:avLst/>
            <a:gdLst/>
            <a:ahLst/>
            <a:cxnLst/>
            <a:rect l="l" t="t" r="r" b="b"/>
            <a:pathLst>
              <a:path w="5903724" h="6858000">
                <a:moveTo>
                  <a:pt x="0" y="0"/>
                </a:moveTo>
                <a:lnTo>
                  <a:pt x="5886178" y="0"/>
                </a:lnTo>
                <a:lnTo>
                  <a:pt x="5890522" y="42009"/>
                </a:lnTo>
                <a:cubicBezTo>
                  <a:pt x="5948302" y="788432"/>
                  <a:pt x="5795211" y="5194623"/>
                  <a:pt x="5836720" y="6279216"/>
                </a:cubicBezTo>
                <a:cubicBezTo>
                  <a:pt x="5842686" y="6384211"/>
                  <a:pt x="5845802" y="6526851"/>
                  <a:pt x="5846540" y="6699667"/>
                </a:cubicBezTo>
                <a:lnTo>
                  <a:pt x="5846508" y="6858000"/>
                </a:lnTo>
                <a:lnTo>
                  <a:pt x="0" y="6858000"/>
                </a:lnTo>
                <a:close/>
              </a:path>
            </a:pathLst>
          </a:custGeom>
        </p:spPr>
      </p:pic>
      <p:sp>
        <p:nvSpPr>
          <p:cNvPr id="3" name="Content Placeholder 2">
            <a:extLst>
              <a:ext uri="{FF2B5EF4-FFF2-40B4-BE49-F238E27FC236}">
                <a16:creationId xmlns:a16="http://schemas.microsoft.com/office/drawing/2014/main" id="{F9D5097E-3633-12EF-36AE-301167B5D1D3}"/>
              </a:ext>
            </a:extLst>
          </p:cNvPr>
          <p:cNvSpPr>
            <a:spLocks noGrp="1"/>
          </p:cNvSpPr>
          <p:nvPr>
            <p:ph idx="1"/>
          </p:nvPr>
        </p:nvSpPr>
        <p:spPr>
          <a:xfrm>
            <a:off x="6436457" y="1757829"/>
            <a:ext cx="4991962" cy="4283073"/>
          </a:xfrm>
        </p:spPr>
        <p:txBody>
          <a:bodyPr vert="horz" lIns="0" tIns="0" rIns="0" bIns="0" rtlCol="0" anchor="t">
            <a:noAutofit/>
          </a:bodyPr>
          <a:lstStyle/>
          <a:p>
            <a:pPr>
              <a:lnSpc>
                <a:spcPct val="110000"/>
              </a:lnSpc>
            </a:pPr>
            <a:r>
              <a:rPr lang="en-GB" sz="1600" b="1" dirty="0">
                <a:solidFill>
                  <a:schemeClr val="tx2"/>
                </a:solidFill>
                <a:ea typeface="+mn-lt"/>
                <a:cs typeface="+mn-lt"/>
              </a:rPr>
              <a:t>Equipment:</a:t>
            </a:r>
          </a:p>
          <a:p>
            <a:pPr marL="0" indent="0">
              <a:lnSpc>
                <a:spcPct val="110000"/>
              </a:lnSpc>
              <a:buNone/>
            </a:pPr>
            <a:r>
              <a:rPr lang="en-GB" sz="1600" b="1" dirty="0">
                <a:solidFill>
                  <a:schemeClr val="tx2"/>
                </a:solidFill>
                <a:ea typeface="+mn-lt"/>
                <a:cs typeface="+mn-lt"/>
              </a:rPr>
              <a:t> </a:t>
            </a:r>
            <a:r>
              <a:rPr lang="en-GB" sz="1400" b="1" dirty="0">
                <a:solidFill>
                  <a:schemeClr val="tx2"/>
                </a:solidFill>
                <a:ea typeface="+mn-lt"/>
                <a:cs typeface="+mn-lt"/>
              </a:rPr>
              <a:t>Synthesis and characterization equipment (e.g. nanoparticle synthesizer, dynamic light scattering, transmission electron microscope): $500.000 In vitro and in vivo testing equipment (e.g. cell culture hood, centrifuge, animal housing): $250.000 Computer and software (e.g. data analysis software, imaging software): $50,000 </a:t>
            </a:r>
          </a:p>
          <a:p>
            <a:pPr marL="0" indent="0">
              <a:lnSpc>
                <a:spcPct val="110000"/>
              </a:lnSpc>
              <a:buNone/>
            </a:pPr>
            <a:r>
              <a:rPr lang="en-GB" sz="1400" b="1" dirty="0">
                <a:solidFill>
                  <a:schemeClr val="tx2"/>
                </a:solidFill>
                <a:ea typeface="+mn-lt"/>
                <a:cs typeface="+mn-lt"/>
              </a:rPr>
              <a:t>Total: $800,000</a:t>
            </a:r>
          </a:p>
          <a:p>
            <a:pPr>
              <a:lnSpc>
                <a:spcPct val="110000"/>
              </a:lnSpc>
            </a:pPr>
            <a:r>
              <a:rPr lang="en-GB" sz="1600" dirty="0">
                <a:solidFill>
                  <a:schemeClr val="tx2"/>
                </a:solidFill>
                <a:latin typeface="Rockwell"/>
                <a:ea typeface="+mn-lt"/>
                <a:cs typeface="+mn-lt"/>
              </a:rPr>
              <a:t>Supplies:</a:t>
            </a:r>
            <a:endParaRPr lang="en-GB" sz="1600">
              <a:solidFill>
                <a:schemeClr val="tx2"/>
              </a:solidFill>
              <a:latin typeface="Rockwell"/>
              <a:ea typeface="+mn-lt"/>
              <a:cs typeface="+mn-lt"/>
            </a:endParaRPr>
          </a:p>
          <a:p>
            <a:pPr marL="0" indent="0">
              <a:lnSpc>
                <a:spcPct val="110000"/>
              </a:lnSpc>
              <a:buNone/>
            </a:pPr>
            <a:r>
              <a:rPr lang="en-GB" sz="1600" dirty="0">
                <a:solidFill>
                  <a:schemeClr val="tx2"/>
                </a:solidFill>
                <a:latin typeface="Rockwell"/>
                <a:ea typeface="+mn-lt"/>
                <a:cs typeface="+mn-lt"/>
              </a:rPr>
              <a:t> Chemicals and reagents for nanoparticle synthesis and characterization: $50,000 per year Lab consumables (e.g. pipettes, petri dishes): $20,000 per year Animal care and maintenance: $30,000 per year</a:t>
            </a:r>
            <a:endParaRPr lang="en-GB" sz="1600">
              <a:solidFill>
                <a:schemeClr val="tx2"/>
              </a:solidFill>
              <a:latin typeface="Rockwell"/>
              <a:ea typeface="+mn-lt"/>
              <a:cs typeface="+mn-lt"/>
            </a:endParaRPr>
          </a:p>
          <a:p>
            <a:pPr marL="0" indent="0">
              <a:lnSpc>
                <a:spcPct val="110000"/>
              </a:lnSpc>
              <a:buNone/>
            </a:pPr>
            <a:r>
              <a:rPr lang="en-GB" sz="1600" dirty="0">
                <a:solidFill>
                  <a:schemeClr val="tx2"/>
                </a:solidFill>
                <a:latin typeface="Rockwell"/>
                <a:ea typeface="+mn-lt"/>
                <a:cs typeface="+mn-lt"/>
              </a:rPr>
              <a:t>Total: $100,000 per year</a:t>
            </a:r>
            <a:endParaRPr lang="en-GB" sz="1600">
              <a:solidFill>
                <a:schemeClr val="tx2"/>
              </a:solidFill>
              <a:latin typeface="Rockwell"/>
            </a:endParaRPr>
          </a:p>
        </p:txBody>
      </p:sp>
    </p:spTree>
    <p:extLst>
      <p:ext uri="{BB962C8B-B14F-4D97-AF65-F5344CB8AC3E}">
        <p14:creationId xmlns:p14="http://schemas.microsoft.com/office/powerpoint/2010/main" val="32094429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BlobVTI">
  <a:themeElements>
    <a:clrScheme name="AnalogousFromDarkSeedLeftStep">
      <a:dk1>
        <a:srgbClr val="000000"/>
      </a:dk1>
      <a:lt1>
        <a:srgbClr val="FFFFFF"/>
      </a:lt1>
      <a:dk2>
        <a:srgbClr val="1B2F2D"/>
      </a:dk2>
      <a:lt2>
        <a:srgbClr val="F2F3F0"/>
      </a:lt2>
      <a:accent1>
        <a:srgbClr val="8229E7"/>
      </a:accent1>
      <a:accent2>
        <a:srgbClr val="473FDC"/>
      </a:accent2>
      <a:accent3>
        <a:srgbClr val="296FE7"/>
      </a:accent3>
      <a:accent4>
        <a:srgbClr val="17ACD5"/>
      </a:accent4>
      <a:accent5>
        <a:srgbClr val="22C2A2"/>
      </a:accent5>
      <a:accent6>
        <a:srgbClr val="16C659"/>
      </a:accent6>
      <a:hlink>
        <a:srgbClr val="339A97"/>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BlobVTI</vt:lpstr>
      <vt:lpstr>Project  Nanomedicine:  A Key enabling  technology</vt:lpstr>
      <vt:lpstr>Nanomedicine: The use of nanoparticles or nanotechnology in healthcare can be referred as nanomedicine. Nanomedicine has the potential to enable early detection and prevention and to drastically improve diagnosis, treatment and follow-up of many diseases including cancer.   </vt:lpstr>
      <vt:lpstr>PowerPoint Presentation</vt:lpstr>
      <vt:lpstr>Expected Outcome: </vt:lpstr>
      <vt:lpstr> </vt:lpstr>
      <vt:lpstr>Project Initiation:</vt:lpstr>
      <vt:lpstr>Execution Plan :</vt:lpstr>
      <vt:lpstr>Project Budgeting: </vt:lpstr>
      <vt:lpstr>Project Budgeting:</vt:lpstr>
      <vt:lpstr>PowerPoint Presentation</vt:lpstr>
      <vt:lpstr>PowerPoint Presentation</vt:lpstr>
      <vt:lpstr>Organisations to approach:</vt:lpstr>
      <vt:lpstr>Communication plan:</vt:lpstr>
      <vt:lpstr>Some of the common risks associated with a nanomedicine project include: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699</cp:revision>
  <dcterms:created xsi:type="dcterms:W3CDTF">2013-07-15T20:26:40Z</dcterms:created>
  <dcterms:modified xsi:type="dcterms:W3CDTF">2023-01-30T07:29:45Z</dcterms:modified>
</cp:coreProperties>
</file>